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97" r:id="rId5"/>
  </p:sldMasterIdLst>
  <p:notesMasterIdLst>
    <p:notesMasterId r:id="rId27"/>
  </p:notesMasterIdLst>
  <p:handoutMasterIdLst>
    <p:handoutMasterId r:id="rId28"/>
  </p:handoutMasterIdLst>
  <p:sldIdLst>
    <p:sldId id="309" r:id="rId6"/>
    <p:sldId id="350" r:id="rId7"/>
    <p:sldId id="389" r:id="rId8"/>
    <p:sldId id="397" r:id="rId9"/>
    <p:sldId id="413" r:id="rId10"/>
    <p:sldId id="392" r:id="rId11"/>
    <p:sldId id="417" r:id="rId12"/>
    <p:sldId id="409" r:id="rId13"/>
    <p:sldId id="401" r:id="rId14"/>
    <p:sldId id="408" r:id="rId15"/>
    <p:sldId id="416" r:id="rId16"/>
    <p:sldId id="410" r:id="rId17"/>
    <p:sldId id="411" r:id="rId18"/>
    <p:sldId id="398" r:id="rId19"/>
    <p:sldId id="404" r:id="rId20"/>
    <p:sldId id="405" r:id="rId21"/>
    <p:sldId id="412" r:id="rId22"/>
    <p:sldId id="407" r:id="rId23"/>
    <p:sldId id="418" r:id="rId24"/>
    <p:sldId id="414" r:id="rId25"/>
    <p:sldId id="415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Deck" id="{97B574B1-61F4-5B49-9971-245F89385132}">
          <p14:sldIdLst>
            <p14:sldId id="309"/>
            <p14:sldId id="350"/>
            <p14:sldId id="389"/>
            <p14:sldId id="397"/>
            <p14:sldId id="413"/>
            <p14:sldId id="392"/>
            <p14:sldId id="417"/>
            <p14:sldId id="409"/>
            <p14:sldId id="401"/>
            <p14:sldId id="408"/>
            <p14:sldId id="416"/>
            <p14:sldId id="410"/>
            <p14:sldId id="411"/>
            <p14:sldId id="398"/>
            <p14:sldId id="404"/>
            <p14:sldId id="405"/>
            <p14:sldId id="412"/>
            <p14:sldId id="407"/>
            <p14:sldId id="418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DF"/>
    <a:srgbClr val="9E1B34"/>
    <a:srgbClr val="FEE3DE"/>
    <a:srgbClr val="FBFBD5"/>
    <a:srgbClr val="EFEFE1"/>
    <a:srgbClr val="66CCFF"/>
    <a:srgbClr val="6D7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807" autoAdjust="0"/>
  </p:normalViewPr>
  <p:slideViewPr>
    <p:cSldViewPr snapToGrid="0">
      <p:cViewPr>
        <p:scale>
          <a:sx n="100" d="100"/>
          <a:sy n="100" d="100"/>
        </p:scale>
        <p:origin x="376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8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microsoft.com/office/2016/11/relationships/changesInfo" Target="changesInfos/changesInfo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al Hawa" userId="13c9a0ca3a18ca60" providerId="LiveId" clId="{21BBB7A1-BCF6-4B50-B3D5-BFEADE0F5346}"/>
    <pc:docChg chg="undo custSel modSld modMainMaster">
      <pc:chgData name="Vishal Hawa" userId="13c9a0ca3a18ca60" providerId="LiveId" clId="{21BBB7A1-BCF6-4B50-B3D5-BFEADE0F5346}" dt="2019-04-14T16:24:32.012" v="715"/>
      <pc:docMkLst>
        <pc:docMk/>
      </pc:docMkLst>
      <pc:sldChg chg="modSp">
        <pc:chgData name="Vishal Hawa" userId="13c9a0ca3a18ca60" providerId="LiveId" clId="{21BBB7A1-BCF6-4B50-B3D5-BFEADE0F5346}" dt="2019-04-14T16:23:04.568" v="710"/>
        <pc:sldMkLst>
          <pc:docMk/>
          <pc:sldMk cId="3255779793" sldId="309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12" creationId="{00000000-0000-0000-0000-000000000000}"/>
          </ac:spMkLst>
        </pc:s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3255779793" sldId="309"/>
            <ac:picMk id="8" creationId="{00000000-0000-0000-0000-000000000000}"/>
          </ac:picMkLst>
        </pc:pic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379852916" sldId="350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379852916" sldId="350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379852916" sldId="350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379852916" sldId="350"/>
            <ac:spMk id="9" creationId="{00000000-0000-0000-0000-000000000000}"/>
          </ac:spMkLst>
        </pc:sp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379852916" sldId="350"/>
            <ac:cxnSpMk id="5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4197750038" sldId="389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22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4197750038" sldId="389"/>
            <ac:graphicFrameMk id="2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4197750038" sldId="389"/>
            <ac:graphicFrameMk id="24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4197750038" sldId="389"/>
            <ac:graphicFrameMk id="25" creationId="{00000000-0000-0000-0000-000000000000}"/>
          </ac:graphicFrameMkLst>
        </pc:graphicFrame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4197750038" sldId="389"/>
            <ac:cxnSpMk id="5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811638947" sldId="392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5" creationId="{00000000-0000-0000-0000-000000000000}"/>
          </ac:spMkLst>
        </pc:sp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641629812" sldId="397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24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641629812" sldId="397"/>
            <ac:graphicFrameMk id="20" creationId="{00000000-0000-0000-0000-000000000000}"/>
          </ac:graphicFrameMkLst>
        </pc:graphicFrame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531712488" sldId="398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9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3531712488" sldId="398"/>
            <ac:graphicFrameMk id="4" creationId="{00000000-0000-0000-0000-000000000000}"/>
          </ac:graphicFrameMkLst>
        </pc:graphicFrame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531712488" sldId="398"/>
            <ac:cxnSpMk id="7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99695348" sldId="401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1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7" creationId="{00000000-0000-0000-0000-000000000000}"/>
          </ac:spMkLst>
        </pc:s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99695348" sldId="401"/>
            <ac:picMk id="3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8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10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17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21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60232940" sldId="404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4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42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60232940" sldId="404"/>
            <ac:grpSpMk id="12" creationId="{00000000-0000-0000-0000-000000000000}"/>
          </ac:grpSpMkLst>
        </pc:gr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60232940" sldId="404"/>
            <ac:graphicFrameMk id="5" creationId="{00000000-0000-0000-0000-000000000000}"/>
          </ac:graphicFrameMkLst>
        </pc:graphicFrame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60232940" sldId="404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60232940" sldId="404"/>
            <ac:picMk id="1026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60232940" sldId="404"/>
            <ac:picMk id="1030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60232940" sldId="404"/>
            <ac:cxnSpMk id="2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60232940" sldId="404"/>
            <ac:cxnSpMk id="3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60232940" sldId="404"/>
            <ac:cxnSpMk id="44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297194332" sldId="405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10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297194332" sldId="405"/>
            <ac:graphicFrameMk id="12" creationId="{00000000-0000-0000-0000-000000000000}"/>
          </ac:graphicFrameMkLst>
        </pc:graphicFrame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071663500" sldId="407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30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2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16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24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25" creationId="{00000000-0000-0000-0000-000000000000}"/>
          </ac:graphicFrameMkLst>
        </pc:graphicFrame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1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15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5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6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7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32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33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38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4134989132" sldId="408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4134989132" sldId="408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34989132" sldId="408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34989132" sldId="408"/>
            <ac:spMk id="9" creationId="{00000000-0000-0000-0000-000000000000}"/>
          </ac:spMkLst>
        </pc:sp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4134989132" sldId="408"/>
            <ac:cxnSpMk id="5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674920054" sldId="409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7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674920054" sldId="409"/>
            <ac:graphicFrameMk id="4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674920054" sldId="409"/>
            <ac:graphicFrameMk id="5" creationId="{00000000-0000-0000-0000-000000000000}"/>
          </ac:graphicFrameMkLst>
        </pc:graphicFrameChg>
      </pc:sldChg>
      <pc:sldChg chg="delSp modSp setBg">
        <pc:chgData name="Vishal Hawa" userId="13c9a0ca3a18ca60" providerId="LiveId" clId="{21BBB7A1-BCF6-4B50-B3D5-BFEADE0F5346}" dt="2019-04-14T16:24:32.012" v="715"/>
        <pc:sldMkLst>
          <pc:docMk/>
          <pc:sldMk cId="1154082200" sldId="410"/>
        </pc:sldMkLst>
        <pc:spChg chg="mod">
          <ac:chgData name="Vishal Hawa" userId="13c9a0ca3a18ca60" providerId="LiveId" clId="{21BBB7A1-BCF6-4B50-B3D5-BFEADE0F5346}" dt="2019-04-14T16:23:38.115" v="711" actId="1076"/>
          <ac:spMkLst>
            <pc:docMk/>
            <pc:sldMk cId="1154082200" sldId="410"/>
            <ac:spMk id="2" creationId="{00000000-0000-0000-0000-000000000000}"/>
          </ac:spMkLst>
        </pc:spChg>
        <pc:spChg chg="del">
          <ac:chgData name="Vishal Hawa" userId="13c9a0ca3a18ca60" providerId="LiveId" clId="{21BBB7A1-BCF6-4B50-B3D5-BFEADE0F5346}" dt="2019-04-14T16:23:43.486" v="712" actId="478"/>
          <ac:spMkLst>
            <pc:docMk/>
            <pc:sldMk cId="1154082200" sldId="410"/>
            <ac:spMk id="3" creationId="{00000000-0000-0000-0000-000000000000}"/>
          </ac:spMkLst>
        </pc:spChg>
      </pc:sldChg>
      <pc:sldChg chg="modSp setBg">
        <pc:chgData name="Vishal Hawa" userId="13c9a0ca3a18ca60" providerId="LiveId" clId="{21BBB7A1-BCF6-4B50-B3D5-BFEADE0F5346}" dt="2019-04-14T16:24:17.660" v="714"/>
        <pc:sldMkLst>
          <pc:docMk/>
          <pc:sldMk cId="876001844" sldId="411"/>
        </pc:sldMkLst>
        <pc:spChg chg="mod">
          <ac:chgData name="Vishal Hawa" userId="13c9a0ca3a18ca60" providerId="LiveId" clId="{21BBB7A1-BCF6-4B50-B3D5-BFEADE0F5346}" dt="2019-04-14T16:23:49.669" v="713" actId="1076"/>
          <ac:spMkLst>
            <pc:docMk/>
            <pc:sldMk cId="876001844" sldId="411"/>
            <ac:spMk id="2" creationId="{00000000-0000-0000-0000-000000000000}"/>
          </ac:spMkLst>
        </pc:sp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90865124" sldId="412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90865124" sldId="412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90865124" sldId="412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90865124" sldId="412"/>
            <ac:spMk id="8" creationId="{00000000-0000-0000-0000-000000000000}"/>
          </ac:spMkLst>
        </pc:s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90865124" sldId="412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90865124" sldId="412"/>
            <ac:picMk id="7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90865124" sldId="412"/>
            <ac:picMk id="9" creationId="{00000000-0000-0000-0000-000000000000}"/>
          </ac:picMkLst>
        </pc:pic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107139245" sldId="413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7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107139245" sldId="413"/>
            <ac:graphicFrameMk id="20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107139245" sldId="413"/>
            <ac:graphicFrameMk id="21" creationId="{00000000-0000-0000-0000-000000000000}"/>
          </ac:graphicFrameMkLst>
        </pc:graphicFrame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66887254" sldId="414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3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3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4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52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366887254" sldId="414"/>
            <ac:grpSpMk id="41" creationId="{00000000-0000-0000-0000-000000000000}"/>
          </ac:grpSpMkLst>
        </pc:grp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30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48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49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50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54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648489804" sldId="415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648489804" sldId="415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48489804" sldId="415"/>
            <ac:spMk id="3" creationId="{00000000-0000-0000-0000-000000000000}"/>
          </ac:spMkLst>
        </pc:sp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967624697" sldId="416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967624697" sldId="416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967624697" sldId="416"/>
            <ac:spMk id="3" creationId="{00000000-0000-0000-0000-000000000000}"/>
          </ac:spMkLst>
        </pc:spChg>
      </pc:sldChg>
      <pc:sldChg chg="addSp delSp modSp">
        <pc:chgData name="Vishal Hawa" userId="13c9a0ca3a18ca60" providerId="LiveId" clId="{21BBB7A1-BCF6-4B50-B3D5-BFEADE0F5346}" dt="2019-04-14T16:23:04.568" v="710"/>
        <pc:sldMkLst>
          <pc:docMk/>
          <pc:sldMk cId="1083455426" sldId="417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4" creationId="{C078CABD-06AB-4DD4-A6F8-0B09760C99B2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5" creationId="{11F7C0E5-7152-481B-99AC-89E6C25B777B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6" creationId="{1A507B7A-C505-49D7-A247-7EA15F00E266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10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11" creationId="{FA6356D5-D3BB-4471-9E29-1A07C8B4BC9A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1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2" creationId="{84445BCC-5B03-4B85-884D-31FA2FEAFCED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3" creationId="{00000000-0000-0000-0000-000000000000}"/>
          </ac:spMkLst>
        </pc:spChg>
        <pc:spChg chg="add mod or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4" creationId="{B799DB40-2177-4285-A30A-77E1087CC4E3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8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9" creationId="{2497D7A0-F931-46D9-812D-6D00E1F20D0B}"/>
          </ac:spMkLst>
        </pc:spChg>
        <pc:spChg chg="mod or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40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41" creationId="{2D06D525-EE3A-4D11-9FE1-B55CE7BF055F}"/>
          </ac:spMkLst>
        </pc:spChg>
        <pc:spChg chg="add del mod">
          <ac:chgData name="Vishal Hawa" userId="13c9a0ca3a18ca60" providerId="LiveId" clId="{21BBB7A1-BCF6-4B50-B3D5-BFEADE0F5346}" dt="2019-04-14T15:58:01.304" v="376" actId="478"/>
          <ac:spMkLst>
            <pc:docMk/>
            <pc:sldMk cId="1083455426" sldId="417"/>
            <ac:spMk id="42" creationId="{7FC08F97-CECA-47BB-ABB3-10C808688405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6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61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1083455426" sldId="417"/>
            <ac:grpSpMk id="12" creationId="{00000000-0000-0000-0000-000000000000}"/>
          </ac:grpSpMkLst>
        </pc:gr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083455426" sldId="417"/>
            <ac:picMk id="5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083455426" sldId="417"/>
            <ac:picMk id="58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2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3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44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59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121501869" sldId="418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40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1121501869" sldId="418"/>
            <ac:grpSpMk id="12" creationId="{00000000-0000-0000-0000-000000000000}"/>
          </ac:grpSpMkLst>
        </pc:gr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121501869" sldId="418"/>
            <ac:graphicFrameMk id="5" creationId="{00000000-0000-0000-0000-000000000000}"/>
          </ac:graphicFrameMkLst>
        </pc:graphicFrame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121501869" sldId="418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121501869" sldId="418"/>
            <ac:picMk id="1026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121501869" sldId="418"/>
            <ac:cxnSpMk id="2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121501869" sldId="418"/>
            <ac:cxnSpMk id="3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121501869" sldId="418"/>
            <ac:cxnSpMk id="44" creationId="{00000000-0000-0000-0000-000000000000}"/>
          </ac:cxnSpMkLst>
        </pc:cxnChg>
      </pc:sldChg>
      <pc:sldMasterChg chg="modSp modSldLayout">
        <pc:chgData name="Vishal Hawa" userId="13c9a0ca3a18ca60" providerId="LiveId" clId="{21BBB7A1-BCF6-4B50-B3D5-BFEADE0F5346}" dt="2019-04-14T16:23:04.568" v="710"/>
        <pc:sldMasterMkLst>
          <pc:docMk/>
          <pc:sldMasterMk cId="2561793766" sldId="2147483697"/>
        </pc:sldMasterMkLst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2561793766" sldId="2147483697"/>
            <ac:spMk id="1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2561793766" sldId="2147483697"/>
            <ac:spMk id="102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2561793766" sldId="2147483697"/>
            <ac:spMk id="1028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asterMk cId="2561793766" sldId="2147483697"/>
            <ac:grpSpMk id="17" creationId="{00000000-0000-0000-0000-000000000000}"/>
          </ac:grpSpMkLst>
        </pc:grp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88684762" sldId="2147483700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76988437" sldId="214748370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76988437" sldId="2147483701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1171452659" sldId="2147483702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171452659" sldId="2147483702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171452659" sldId="2147483702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180756437" sldId="2147483703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180756437" sldId="2147483703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180756437" sldId="2147483703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947905140" sldId="214748370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947905140" sldId="2147483704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947905140" sldId="2147483704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947905140" sldId="2147483704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492087478" sldId="2147483705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902990012" sldId="2147483706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10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513651520" sldId="2147483707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13651520" sldId="2147483707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13651520" sldId="2147483707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13651520" sldId="2147483707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429909016" sldId="214748370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29909016" sldId="214748370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29909016" sldId="2147483708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29909016" sldId="2147483708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203805192" sldId="2147483709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203805192" sldId="2147483709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203805192" sldId="2147483709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203805192" sldId="2147483709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1555047221" sldId="2147483710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0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21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2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2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491453541" sldId="214748371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91453541" sldId="2147483711"/>
              <ac:spMk id="5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1399522789" sldId="2147483712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399522789" sldId="2147483712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399522789" sldId="2147483712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417429208" sldId="2147483713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17429208" sldId="2147483713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17429208" sldId="2147483713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17429208" sldId="2147483713"/>
              <ac:spMk id="13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417429208" sldId="2147483713"/>
              <ac:picMk id="9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580019703" sldId="214748371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13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580019703" sldId="2147483714"/>
              <ac:picMk id="10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183014050" sldId="2147483715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1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1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1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109927581" sldId="2147483716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09927581" sldId="2147483716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09927581" sldId="2147483716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09927581" sldId="2147483716"/>
              <ac:spMk id="12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109927581" sldId="2147483716"/>
              <ac:picMk id="8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047284373" sldId="2147483717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047284373" sldId="2147483717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047284373" sldId="2147483717"/>
              <ac:spMk id="11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047284373" sldId="2147483717"/>
              <ac:picMk id="7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595076425" sldId="214748371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595076425" sldId="214748371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595076425" sldId="2147483718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595076425" sldId="2147483718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536520354" sldId="2147483751"/>
          </pc:sldLayoutMkLst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536520354" sldId="2147483751"/>
              <ac:picMk id="8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036362660" sldId="2147483769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6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335411788" sldId="214748378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335411788" sldId="214748378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335411788" sldId="2147483788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000788610" sldId="2147483789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000788610" sldId="2147483789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000788610" sldId="2147483789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000788610" sldId="2147483789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009014091" sldId="2147483790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09014091" sldId="2147483790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190677682" sldId="214748379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90677682" sldId="2147483791"/>
              <ac:spMk id="2" creationId="{00000000-0000-0000-0000-000000000000}"/>
            </ac:spMkLst>
          </pc:spChg>
        </pc:sldLayoutChg>
      </pc:sldMasterChg>
      <pc:sldMasterChg chg="modSp modSldLayout">
        <pc:chgData name="Vishal Hawa" userId="13c9a0ca3a18ca60" providerId="LiveId" clId="{21BBB7A1-BCF6-4B50-B3D5-BFEADE0F5346}" dt="2019-04-14T16:23:04.568" v="710"/>
        <pc:sldMasterMkLst>
          <pc:docMk/>
          <pc:sldMasterMk cId="1175176131" sldId="2147483753"/>
        </pc:sldMasterMkLst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6" creationId="{00000000-0000-0000-0000-000000000000}"/>
          </ac:spMkLst>
        </pc:sp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1438591530" sldId="214748375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8591530" sldId="2147483754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8591530" sldId="2147483754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1432645488" sldId="2147483756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2645488" sldId="2147483756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2645488" sldId="2147483756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2346359824" sldId="2147483757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346359824" sldId="2147483757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346359824" sldId="2147483757"/>
              <ac:spMk id="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3919894670" sldId="214748375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6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2824621844" sldId="214748376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24621844" sldId="2147483761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24621844" sldId="2147483761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24621844" sldId="2147483761"/>
              <ac:spMk id="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2872297241" sldId="2147483762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72297241" sldId="2147483762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72297241" sldId="2147483762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72297241" sldId="2147483762"/>
              <ac:spMk id="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3805091307" sldId="214748376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805091307" sldId="2147483764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805091307" sldId="2147483764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498994422572178"/>
          <c:y val="0.14503125"/>
          <c:w val="0.923017224409449"/>
          <c:h val="0.67928223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0.9</c:v>
                </c:pt>
                <c:pt idx="2">
                  <c:v>0.15</c:v>
                </c:pt>
                <c:pt idx="3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51-4779-B114-D1FAAA35E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240688"/>
        <c:axId val="1683242736"/>
      </c:lineChart>
      <c:catAx>
        <c:axId val="168324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242736"/>
        <c:crosses val="autoZero"/>
        <c:auto val="1"/>
        <c:lblAlgn val="ctr"/>
        <c:lblOffset val="100"/>
        <c:noMultiLvlLbl val="0"/>
      </c:catAx>
      <c:valAx>
        <c:axId val="168324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24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053302719469"/>
          <c:y val="0.899047263272828"/>
          <c:w val="0.361505980449217"/>
          <c:h val="0.10095273672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8994422572178"/>
          <c:y val="0.14503125"/>
          <c:w val="0.923017224409449"/>
          <c:h val="0.67928223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0.9</c:v>
                </c:pt>
                <c:pt idx="2">
                  <c:v>0.15</c:v>
                </c:pt>
                <c:pt idx="3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FE-42C7-BF14-3DFCCAFD1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271184"/>
        <c:axId val="1683273232"/>
      </c:lineChart>
      <c:catAx>
        <c:axId val="168327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273232"/>
        <c:crosses val="autoZero"/>
        <c:auto val="1"/>
        <c:lblAlgn val="ctr"/>
        <c:lblOffset val="100"/>
        <c:noMultiLvlLbl val="0"/>
      </c:catAx>
      <c:valAx>
        <c:axId val="168327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2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623843403689"/>
          <c:y val="0.0"/>
          <c:w val="0.361505980449217"/>
          <c:h val="0.10095273672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94657326239"/>
          <c:y val="0.0654827497500299"/>
          <c:w val="0.83259367011616"/>
          <c:h val="0.4981590073677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10.0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55-40D3-BECB-15110820CC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20.0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55-40D3-BECB-15110820C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3301328"/>
        <c:axId val="1683304080"/>
      </c:barChart>
      <c:catAx>
        <c:axId val="168330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304080"/>
        <c:crosses val="autoZero"/>
        <c:auto val="1"/>
        <c:lblAlgn val="ctr"/>
        <c:lblOffset val="100"/>
        <c:noMultiLvlLbl val="0"/>
      </c:catAx>
      <c:valAx>
        <c:axId val="168330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30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04706367739"/>
          <c:y val="0.877163710128525"/>
          <c:w val="0.19443593767944"/>
          <c:h val="0.0923842952658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94657326239"/>
          <c:y val="0.0654827497500299"/>
          <c:w val="0.83259367011616"/>
          <c:h val="0.4981590073677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10.0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A-49D2-B687-108683E78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20.0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A-49D2-B687-108683E78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5800800"/>
        <c:axId val="1575803552"/>
      </c:barChart>
      <c:catAx>
        <c:axId val="15758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803552"/>
        <c:crosses val="autoZero"/>
        <c:auto val="1"/>
        <c:lblAlgn val="ctr"/>
        <c:lblOffset val="100"/>
        <c:noMultiLvlLbl val="0"/>
      </c:catAx>
      <c:valAx>
        <c:axId val="157580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8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04706367739"/>
          <c:y val="0.877163710128525"/>
          <c:w val="0.19443593767944"/>
          <c:h val="0.0923842952658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RNN + Regularization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498994422572178"/>
          <c:y val="0.14503125"/>
          <c:w val="0.923017224409449"/>
          <c:h val="0.67928223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0.9</c:v>
                </c:pt>
                <c:pt idx="2">
                  <c:v>0.15</c:v>
                </c:pt>
                <c:pt idx="3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3B-4C78-83C5-BAE6A782AB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RNN/BN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0.25</c:v>
                </c:pt>
                <c:pt idx="3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3B-4C78-83C5-BAE6A782A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571456"/>
        <c:axId val="1684580960"/>
      </c:lineChart>
      <c:catAx>
        <c:axId val="1684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80960"/>
        <c:crosses val="autoZero"/>
        <c:auto val="1"/>
        <c:lblAlgn val="ctr"/>
        <c:lblOffset val="100"/>
        <c:noMultiLvlLbl val="0"/>
      </c:catAx>
      <c:valAx>
        <c:axId val="168458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053302719469"/>
          <c:y val="0.899047263272828"/>
          <c:w val="0.361505980449217"/>
          <c:h val="0.10095273672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EMAL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SR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/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E9CFB-66D5-A448-BE7C-C06F71BBB525}" type="presOf" srcId="{0A8E6180-7FA2-D24A-B244-2A5846A399BA}" destId="{D2164A5C-C037-7544-AD4E-8D83EC1054D4}" srcOrd="0" destOrd="0" presId="urn:microsoft.com/office/officeart/2005/8/layout/hProcess9"/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CAE05D87-330A-8740-BEC2-2BAE0E1CAAE0}" type="presOf" srcId="{32A623F4-8FE9-3D41-BB40-94F9BA06B314}" destId="{728057FC-DB50-1D43-A5E2-76EAD85F4D91}" srcOrd="0" destOrd="0" presId="urn:microsoft.com/office/officeart/2005/8/layout/hProcess9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B400CC06-C40F-6C40-9248-A34DF41FD3A8}" type="presOf" srcId="{996B8FBE-42BE-CE4E-BD43-74AF800D90A4}" destId="{7599028D-0016-3E49-9C55-799485F52F50}" srcOrd="0" destOrd="0" presId="urn:microsoft.com/office/officeart/2005/8/layout/hProcess9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3DECD3C6-B163-C949-B1EA-2CC23C5DE5E9}" type="presOf" srcId="{658F9EF4-EF91-DC40-92B5-42FBF7114D03}" destId="{52580523-F39C-7842-BFD2-4BC1632F179F}" srcOrd="0" destOrd="0" presId="urn:microsoft.com/office/officeart/2005/8/layout/hProcess9"/>
    <dgm:cxn modelId="{170FF7CF-3CB5-334A-B657-79457508AD03}" type="presOf" srcId="{2F7EDEBD-CC91-EC42-B21A-EDFC1C60122E}" destId="{C4361BD4-3392-084C-A77B-B765E60B539E}" srcOrd="0" destOrd="0" presId="urn:microsoft.com/office/officeart/2005/8/layout/hProcess9"/>
    <dgm:cxn modelId="{238630CB-2B7A-A746-A47F-295BBC755605}" type="presOf" srcId="{3592B5D8-592C-0845-B962-C1F883960B20}" destId="{F14E6D4E-9CE1-294A-B09A-DB80267B6CA7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7176383B-88C4-1448-AE59-E43313435906}" type="presOf" srcId="{CA2843D8-787E-EC49-B166-A25A9A5E8802}" destId="{4CD6DBA6-BDDF-D141-9140-46AA6E1838EB}" srcOrd="0" destOrd="0" presId="urn:microsoft.com/office/officeart/2005/8/layout/hProcess9"/>
    <dgm:cxn modelId="{61CA305B-D7F3-5541-BCF5-A42219C1282F}" type="presParOf" srcId="{7599028D-0016-3E49-9C55-799485F52F50}" destId="{F8DEDFEA-C966-E845-B78C-5A6ACCC953E7}" srcOrd="0" destOrd="0" presId="urn:microsoft.com/office/officeart/2005/8/layout/hProcess9"/>
    <dgm:cxn modelId="{E76E73D9-CBD7-E449-B497-52213071F5FF}" type="presParOf" srcId="{7599028D-0016-3E49-9C55-799485F52F50}" destId="{227B5651-243F-1F48-84C7-F73AA805FCF7}" srcOrd="1" destOrd="0" presId="urn:microsoft.com/office/officeart/2005/8/layout/hProcess9"/>
    <dgm:cxn modelId="{D6286E4B-25B3-184A-A92E-50420D81E60D}" type="presParOf" srcId="{227B5651-243F-1F48-84C7-F73AA805FCF7}" destId="{52580523-F39C-7842-BFD2-4BC1632F179F}" srcOrd="0" destOrd="0" presId="urn:microsoft.com/office/officeart/2005/8/layout/hProcess9"/>
    <dgm:cxn modelId="{08212D13-9342-A74D-983F-7A05F23A3C4F}" type="presParOf" srcId="{227B5651-243F-1F48-84C7-F73AA805FCF7}" destId="{4126ECCE-8E4B-394D-9AED-B236DF267B21}" srcOrd="1" destOrd="0" presId="urn:microsoft.com/office/officeart/2005/8/layout/hProcess9"/>
    <dgm:cxn modelId="{20CFE38F-DA4F-E74E-B6BE-AF557933F957}" type="presParOf" srcId="{227B5651-243F-1F48-84C7-F73AA805FCF7}" destId="{C4361BD4-3392-084C-A77B-B765E60B539E}" srcOrd="2" destOrd="0" presId="urn:microsoft.com/office/officeart/2005/8/layout/hProcess9"/>
    <dgm:cxn modelId="{29857B7B-A382-104D-BF56-1DB6E6C85557}" type="presParOf" srcId="{227B5651-243F-1F48-84C7-F73AA805FCF7}" destId="{68897A4B-DCC6-9844-B550-2875F3ACD114}" srcOrd="3" destOrd="0" presId="urn:microsoft.com/office/officeart/2005/8/layout/hProcess9"/>
    <dgm:cxn modelId="{16C02ECE-FBE0-0D44-9CB8-C39574459ED1}" type="presParOf" srcId="{227B5651-243F-1F48-84C7-F73AA805FCF7}" destId="{D2164A5C-C037-7544-AD4E-8D83EC1054D4}" srcOrd="4" destOrd="0" presId="urn:microsoft.com/office/officeart/2005/8/layout/hProcess9"/>
    <dgm:cxn modelId="{CC55EEE7-E7FF-F84F-8CEE-54C323F63DB6}" type="presParOf" srcId="{227B5651-243F-1F48-84C7-F73AA805FCF7}" destId="{FB20EBC8-664C-8344-A080-B17097C8E5E9}" srcOrd="5" destOrd="0" presId="urn:microsoft.com/office/officeart/2005/8/layout/hProcess9"/>
    <dgm:cxn modelId="{1620F7AC-8465-B545-A122-C3D610EA365A}" type="presParOf" srcId="{227B5651-243F-1F48-84C7-F73AA805FCF7}" destId="{F14E6D4E-9CE1-294A-B09A-DB80267B6CA7}" srcOrd="6" destOrd="0" presId="urn:microsoft.com/office/officeart/2005/8/layout/hProcess9"/>
    <dgm:cxn modelId="{511FC177-88A2-A64E-91D0-1ADB05388796}" type="presParOf" srcId="{227B5651-243F-1F48-84C7-F73AA805FCF7}" destId="{7C24A637-BAC3-6245-9067-C87E96209419}" srcOrd="7" destOrd="0" presId="urn:microsoft.com/office/officeart/2005/8/layout/hProcess9"/>
    <dgm:cxn modelId="{0E5BD93B-F5C7-9E48-B1B4-95665186DCCE}" type="presParOf" srcId="{227B5651-243F-1F48-84C7-F73AA805FCF7}" destId="{728057FC-DB50-1D43-A5E2-76EAD85F4D91}" srcOrd="8" destOrd="0" presId="urn:microsoft.com/office/officeart/2005/8/layout/hProcess9"/>
    <dgm:cxn modelId="{9CCE52A3-4B62-144E-8FA9-6B208DD1AC33}" type="presParOf" srcId="{227B5651-243F-1F48-84C7-F73AA805FCF7}" destId="{67111815-2759-C144-9183-6F53AA85B991}" srcOrd="9" destOrd="0" presId="urn:microsoft.com/office/officeart/2005/8/layout/hProcess9"/>
    <dgm:cxn modelId="{7E0B1783-2464-2647-AA09-A5268AE9AB8D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SR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/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51E130F3-5484-3144-A5D4-FD4CF1765746}" type="presOf" srcId="{996B8FBE-42BE-CE4E-BD43-74AF800D90A4}" destId="{7599028D-0016-3E49-9C55-799485F52F50}" srcOrd="0" destOrd="0" presId="urn:microsoft.com/office/officeart/2005/8/layout/hProcess9"/>
    <dgm:cxn modelId="{ABD25063-60FC-0742-8735-FE539016CCDC}" type="presOf" srcId="{2F7EDEBD-CC91-EC42-B21A-EDFC1C60122E}" destId="{C4361BD4-3392-084C-A77B-B765E60B539E}" srcOrd="0" destOrd="0" presId="urn:microsoft.com/office/officeart/2005/8/layout/hProcess9"/>
    <dgm:cxn modelId="{65162EB8-5F06-DC48-9DAD-271F32A2E2BF}" type="presOf" srcId="{0A8E6180-7FA2-D24A-B244-2A5846A399BA}" destId="{D2164A5C-C037-7544-AD4E-8D83EC1054D4}" srcOrd="0" destOrd="0" presId="urn:microsoft.com/office/officeart/2005/8/layout/hProcess9"/>
    <dgm:cxn modelId="{F1062696-68E5-F04D-8CD2-CBD1DF14F1D2}" type="presOf" srcId="{3592B5D8-592C-0845-B962-C1F883960B20}" destId="{F14E6D4E-9CE1-294A-B09A-DB80267B6CA7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144CD45F-4B2D-3649-8551-E70A11580CC1}" type="presOf" srcId="{658F9EF4-EF91-DC40-92B5-42FBF7114D03}" destId="{52580523-F39C-7842-BFD2-4BC1632F179F}" srcOrd="0" destOrd="0" presId="urn:microsoft.com/office/officeart/2005/8/layout/hProcess9"/>
    <dgm:cxn modelId="{A9D7DE14-C019-2242-9013-76774EC1D349}" type="presOf" srcId="{32A623F4-8FE9-3D41-BB40-94F9BA06B314}" destId="{728057FC-DB50-1D43-A5E2-76EAD85F4D91}" srcOrd="0" destOrd="0" presId="urn:microsoft.com/office/officeart/2005/8/layout/hProcess9"/>
    <dgm:cxn modelId="{3B643682-F231-264C-AFD9-3C137C88538F}" type="presOf" srcId="{CA2843D8-787E-EC49-B166-A25A9A5E8802}" destId="{4CD6DBA6-BDDF-D141-9140-46AA6E1838EB}" srcOrd="0" destOrd="0" presId="urn:microsoft.com/office/officeart/2005/8/layout/hProcess9"/>
    <dgm:cxn modelId="{71CF92D2-A423-7A40-80E1-5A2C98945ABE}" type="presParOf" srcId="{7599028D-0016-3E49-9C55-799485F52F50}" destId="{F8DEDFEA-C966-E845-B78C-5A6ACCC953E7}" srcOrd="0" destOrd="0" presId="urn:microsoft.com/office/officeart/2005/8/layout/hProcess9"/>
    <dgm:cxn modelId="{B3D91D28-043A-4848-8005-5B24E18FB04D}" type="presParOf" srcId="{7599028D-0016-3E49-9C55-799485F52F50}" destId="{227B5651-243F-1F48-84C7-F73AA805FCF7}" srcOrd="1" destOrd="0" presId="urn:microsoft.com/office/officeart/2005/8/layout/hProcess9"/>
    <dgm:cxn modelId="{E7FC9C16-49DE-4541-B25A-E63448F7A66D}" type="presParOf" srcId="{227B5651-243F-1F48-84C7-F73AA805FCF7}" destId="{52580523-F39C-7842-BFD2-4BC1632F179F}" srcOrd="0" destOrd="0" presId="urn:microsoft.com/office/officeart/2005/8/layout/hProcess9"/>
    <dgm:cxn modelId="{1638A792-5F58-0E4F-974A-C0BC82282DBA}" type="presParOf" srcId="{227B5651-243F-1F48-84C7-F73AA805FCF7}" destId="{4126ECCE-8E4B-394D-9AED-B236DF267B21}" srcOrd="1" destOrd="0" presId="urn:microsoft.com/office/officeart/2005/8/layout/hProcess9"/>
    <dgm:cxn modelId="{62C28215-2BE8-9E4B-9233-6C10030AF009}" type="presParOf" srcId="{227B5651-243F-1F48-84C7-F73AA805FCF7}" destId="{C4361BD4-3392-084C-A77B-B765E60B539E}" srcOrd="2" destOrd="0" presId="urn:microsoft.com/office/officeart/2005/8/layout/hProcess9"/>
    <dgm:cxn modelId="{5C7A9FFC-F20C-9E40-8175-4D9AFE7C3AA2}" type="presParOf" srcId="{227B5651-243F-1F48-84C7-F73AA805FCF7}" destId="{68897A4B-DCC6-9844-B550-2875F3ACD114}" srcOrd="3" destOrd="0" presId="urn:microsoft.com/office/officeart/2005/8/layout/hProcess9"/>
    <dgm:cxn modelId="{D5B621DE-393E-A240-93BC-2FBAA7742C31}" type="presParOf" srcId="{227B5651-243F-1F48-84C7-F73AA805FCF7}" destId="{D2164A5C-C037-7544-AD4E-8D83EC1054D4}" srcOrd="4" destOrd="0" presId="urn:microsoft.com/office/officeart/2005/8/layout/hProcess9"/>
    <dgm:cxn modelId="{F2058A44-3FC5-D541-850A-4306E9CB16F1}" type="presParOf" srcId="{227B5651-243F-1F48-84C7-F73AA805FCF7}" destId="{FB20EBC8-664C-8344-A080-B17097C8E5E9}" srcOrd="5" destOrd="0" presId="urn:microsoft.com/office/officeart/2005/8/layout/hProcess9"/>
    <dgm:cxn modelId="{87E3ED45-57BB-5647-AC74-409A16F90169}" type="presParOf" srcId="{227B5651-243F-1F48-84C7-F73AA805FCF7}" destId="{F14E6D4E-9CE1-294A-B09A-DB80267B6CA7}" srcOrd="6" destOrd="0" presId="urn:microsoft.com/office/officeart/2005/8/layout/hProcess9"/>
    <dgm:cxn modelId="{C50081EB-5E76-A643-BEA4-091A76B5F135}" type="presParOf" srcId="{227B5651-243F-1F48-84C7-F73AA805FCF7}" destId="{7C24A637-BAC3-6245-9067-C87E96209419}" srcOrd="7" destOrd="0" presId="urn:microsoft.com/office/officeart/2005/8/layout/hProcess9"/>
    <dgm:cxn modelId="{CA054050-9C5D-D94B-97D6-B9B6123677EB}" type="presParOf" srcId="{227B5651-243F-1F48-84C7-F73AA805FCF7}" destId="{728057FC-DB50-1D43-A5E2-76EAD85F4D91}" srcOrd="8" destOrd="0" presId="urn:microsoft.com/office/officeart/2005/8/layout/hProcess9"/>
    <dgm:cxn modelId="{DDA6E076-7F02-944B-85F2-C12347C14ACA}" type="presParOf" srcId="{227B5651-243F-1F48-84C7-F73AA805FCF7}" destId="{67111815-2759-C144-9183-6F53AA85B991}" srcOrd="9" destOrd="0" presId="urn:microsoft.com/office/officeart/2005/8/layout/hProcess9"/>
    <dgm:cxn modelId="{5B87B981-1316-E941-943B-461CB1333E87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 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/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05C5AC73-7CF5-2943-BC1E-15B6AD16AC5B}" type="presOf" srcId="{32A623F4-8FE9-3D41-BB40-94F9BA06B314}" destId="{728057FC-DB50-1D43-A5E2-76EAD85F4D91}" srcOrd="0" destOrd="0" presId="urn:microsoft.com/office/officeart/2005/8/layout/hProcess9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E6048170-E783-FF49-907B-354B82C29FC6}" type="presOf" srcId="{2F7EDEBD-CC91-EC42-B21A-EDFC1C60122E}" destId="{C4361BD4-3392-084C-A77B-B765E60B539E}" srcOrd="0" destOrd="0" presId="urn:microsoft.com/office/officeart/2005/8/layout/hProcess9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247548E8-784C-CB46-A295-E4C546812A73}" type="presOf" srcId="{3592B5D8-592C-0845-B962-C1F883960B20}" destId="{F14E6D4E-9CE1-294A-B09A-DB80267B6CA7}" srcOrd="0" destOrd="0" presId="urn:microsoft.com/office/officeart/2005/8/layout/hProcess9"/>
    <dgm:cxn modelId="{420787DF-B537-FC41-ABB0-AA0B5B3AE73D}" type="presOf" srcId="{658F9EF4-EF91-DC40-92B5-42FBF7114D03}" destId="{52580523-F39C-7842-BFD2-4BC1632F179F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6C55C6D9-3552-D947-BD74-ADC6CACEBCA0}" type="presOf" srcId="{0A8E6180-7FA2-D24A-B244-2A5846A399BA}" destId="{D2164A5C-C037-7544-AD4E-8D83EC1054D4}" srcOrd="0" destOrd="0" presId="urn:microsoft.com/office/officeart/2005/8/layout/hProcess9"/>
    <dgm:cxn modelId="{7E743D08-CBEC-724B-9A94-47FDE9608287}" type="presOf" srcId="{CA2843D8-787E-EC49-B166-A25A9A5E8802}" destId="{4CD6DBA6-BDDF-D141-9140-46AA6E1838EB}" srcOrd="0" destOrd="0" presId="urn:microsoft.com/office/officeart/2005/8/layout/hProcess9"/>
    <dgm:cxn modelId="{A464FB71-07F3-7C45-9E9C-735387541940}" type="presOf" srcId="{996B8FBE-42BE-CE4E-BD43-74AF800D90A4}" destId="{7599028D-0016-3E49-9C55-799485F52F50}" srcOrd="0" destOrd="0" presId="urn:microsoft.com/office/officeart/2005/8/layout/hProcess9"/>
    <dgm:cxn modelId="{74877F3B-102F-1E4A-AE1F-E812068318E2}" type="presParOf" srcId="{7599028D-0016-3E49-9C55-799485F52F50}" destId="{F8DEDFEA-C966-E845-B78C-5A6ACCC953E7}" srcOrd="0" destOrd="0" presId="urn:microsoft.com/office/officeart/2005/8/layout/hProcess9"/>
    <dgm:cxn modelId="{DCD81E05-96A7-5443-80AF-BA298F45F594}" type="presParOf" srcId="{7599028D-0016-3E49-9C55-799485F52F50}" destId="{227B5651-243F-1F48-84C7-F73AA805FCF7}" srcOrd="1" destOrd="0" presId="urn:microsoft.com/office/officeart/2005/8/layout/hProcess9"/>
    <dgm:cxn modelId="{E6F87171-6A51-A843-8282-AEB5C9042BE4}" type="presParOf" srcId="{227B5651-243F-1F48-84C7-F73AA805FCF7}" destId="{52580523-F39C-7842-BFD2-4BC1632F179F}" srcOrd="0" destOrd="0" presId="urn:microsoft.com/office/officeart/2005/8/layout/hProcess9"/>
    <dgm:cxn modelId="{E4490C11-4811-BA40-871D-385DB0D0F3BA}" type="presParOf" srcId="{227B5651-243F-1F48-84C7-F73AA805FCF7}" destId="{4126ECCE-8E4B-394D-9AED-B236DF267B21}" srcOrd="1" destOrd="0" presId="urn:microsoft.com/office/officeart/2005/8/layout/hProcess9"/>
    <dgm:cxn modelId="{F11CDEB6-F117-6C4C-ACE3-0C4ACE9D3251}" type="presParOf" srcId="{227B5651-243F-1F48-84C7-F73AA805FCF7}" destId="{C4361BD4-3392-084C-A77B-B765E60B539E}" srcOrd="2" destOrd="0" presId="urn:microsoft.com/office/officeart/2005/8/layout/hProcess9"/>
    <dgm:cxn modelId="{06AF5005-671D-614F-8946-DD722A45CE71}" type="presParOf" srcId="{227B5651-243F-1F48-84C7-F73AA805FCF7}" destId="{68897A4B-DCC6-9844-B550-2875F3ACD114}" srcOrd="3" destOrd="0" presId="urn:microsoft.com/office/officeart/2005/8/layout/hProcess9"/>
    <dgm:cxn modelId="{DD2E9D15-C6B3-7145-A737-EA78B8AEBEA1}" type="presParOf" srcId="{227B5651-243F-1F48-84C7-F73AA805FCF7}" destId="{D2164A5C-C037-7544-AD4E-8D83EC1054D4}" srcOrd="4" destOrd="0" presId="urn:microsoft.com/office/officeart/2005/8/layout/hProcess9"/>
    <dgm:cxn modelId="{536DCEE7-1207-7C46-A062-4B028ACE37B3}" type="presParOf" srcId="{227B5651-243F-1F48-84C7-F73AA805FCF7}" destId="{FB20EBC8-664C-8344-A080-B17097C8E5E9}" srcOrd="5" destOrd="0" presId="urn:microsoft.com/office/officeart/2005/8/layout/hProcess9"/>
    <dgm:cxn modelId="{273163AC-7A20-0149-8010-AFC1284CBC17}" type="presParOf" srcId="{227B5651-243F-1F48-84C7-F73AA805FCF7}" destId="{F14E6D4E-9CE1-294A-B09A-DB80267B6CA7}" srcOrd="6" destOrd="0" presId="urn:microsoft.com/office/officeart/2005/8/layout/hProcess9"/>
    <dgm:cxn modelId="{6AED9E54-4251-B141-A13D-4960A91731B5}" type="presParOf" srcId="{227B5651-243F-1F48-84C7-F73AA805FCF7}" destId="{7C24A637-BAC3-6245-9067-C87E96209419}" srcOrd="7" destOrd="0" presId="urn:microsoft.com/office/officeart/2005/8/layout/hProcess9"/>
    <dgm:cxn modelId="{F0A7332C-0FD7-0C42-B90E-48E94E0B2AEC}" type="presParOf" srcId="{227B5651-243F-1F48-84C7-F73AA805FCF7}" destId="{728057FC-DB50-1D43-A5E2-76EAD85F4D91}" srcOrd="8" destOrd="0" presId="urn:microsoft.com/office/officeart/2005/8/layout/hProcess9"/>
    <dgm:cxn modelId="{4A5345CB-EE40-B648-92FB-59EE5F4977E1}" type="presParOf" srcId="{227B5651-243F-1F48-84C7-F73AA805FCF7}" destId="{67111815-2759-C144-9183-6F53AA85B991}" srcOrd="9" destOrd="0" presId="urn:microsoft.com/office/officeart/2005/8/layout/hProcess9"/>
    <dgm:cxn modelId="{072A7F94-38EF-1D4C-A451-71C53935CF0C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07CBA-B6FD-4C37-87BF-312614E4A15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2356-D69B-4B31-96BD-270A768D4224}">
      <dgm:prSet phldrT="[Text]"/>
      <dgm:spPr/>
      <dgm:t>
        <a:bodyPr/>
        <a:lstStyle/>
        <a:p>
          <a:r>
            <a:rPr lang="en-US" dirty="0"/>
            <a:t>PAS</a:t>
          </a:r>
        </a:p>
      </dgm:t>
    </dgm:pt>
    <dgm:pt modelId="{E3793BE0-85B3-462A-949B-98B7E211A0DF}" type="parTrans" cxnId="{0DE3F0E8-2AD9-477E-A9B0-0F5FB4BAA064}">
      <dgm:prSet/>
      <dgm:spPr/>
      <dgm:t>
        <a:bodyPr/>
        <a:lstStyle/>
        <a:p>
          <a:endParaRPr lang="en-US"/>
        </a:p>
      </dgm:t>
    </dgm:pt>
    <dgm:pt modelId="{C522BB37-C06B-4B36-9CA6-6D5560AFC94C}" type="sibTrans" cxnId="{0DE3F0E8-2AD9-477E-A9B0-0F5FB4BAA064}">
      <dgm:prSet/>
      <dgm:spPr/>
      <dgm:t>
        <a:bodyPr/>
        <a:lstStyle/>
        <a:p>
          <a:endParaRPr lang="en-US"/>
        </a:p>
      </dgm:t>
    </dgm:pt>
    <dgm:pt modelId="{A458D37A-FF8C-4E06-B1AD-36CB595E12D1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C06B7CFE-6FAF-4412-A9D6-BA34BE253865}" type="parTrans" cxnId="{D300881F-360A-4A8D-905A-534D70CD873A}">
      <dgm:prSet/>
      <dgm:spPr/>
      <dgm:t>
        <a:bodyPr/>
        <a:lstStyle/>
        <a:p>
          <a:endParaRPr lang="en-US"/>
        </a:p>
      </dgm:t>
    </dgm:pt>
    <dgm:pt modelId="{F29FE11A-99C7-44DA-93A7-29CB9C890EFC}" type="sibTrans" cxnId="{D300881F-360A-4A8D-905A-534D70CD873A}">
      <dgm:prSet/>
      <dgm:spPr/>
      <dgm:t>
        <a:bodyPr/>
        <a:lstStyle/>
        <a:p>
          <a:endParaRPr lang="en-US"/>
        </a:p>
      </dgm:t>
    </dgm:pt>
    <dgm:pt modelId="{0035C684-5C8B-4D1A-8B36-246D87BA1E80}">
      <dgm:prSet phldrT="[Text]"/>
      <dgm:spPr/>
      <dgm:t>
        <a:bodyPr/>
        <a:lstStyle/>
        <a:p>
          <a:r>
            <a:rPr lang="en-US" dirty="0"/>
            <a:t>EM</a:t>
          </a:r>
        </a:p>
      </dgm:t>
    </dgm:pt>
    <dgm:pt modelId="{13D1C685-5FAD-4649-895C-74B11ED6133D}" type="parTrans" cxnId="{7A390AC9-AA04-4031-8A6F-10DD4AFB6F3E}">
      <dgm:prSet/>
      <dgm:spPr/>
      <dgm:t>
        <a:bodyPr/>
        <a:lstStyle/>
        <a:p>
          <a:endParaRPr lang="en-US"/>
        </a:p>
      </dgm:t>
    </dgm:pt>
    <dgm:pt modelId="{2CF64B5D-E014-454B-9D90-52E809341288}" type="sibTrans" cxnId="{7A390AC9-AA04-4031-8A6F-10DD4AFB6F3E}">
      <dgm:prSet/>
      <dgm:spPr/>
      <dgm:t>
        <a:bodyPr/>
        <a:lstStyle/>
        <a:p>
          <a:endParaRPr lang="en-US"/>
        </a:p>
      </dgm:t>
    </dgm:pt>
    <dgm:pt modelId="{842556E7-FCAD-4866-8EA7-77A8EB3EBCA0}">
      <dgm:prSet phldrT="[Text]"/>
      <dgm:spPr/>
      <dgm:t>
        <a:bodyPr/>
        <a:lstStyle/>
        <a:p>
          <a:r>
            <a:rPr lang="en-US" dirty="0"/>
            <a:t>DM</a:t>
          </a:r>
        </a:p>
      </dgm:t>
    </dgm:pt>
    <dgm:pt modelId="{D48606C5-2B28-4CA5-8940-B93B641415C0}" type="parTrans" cxnId="{6F5329B5-1B0D-4A5D-B351-B6662FA0B84A}">
      <dgm:prSet/>
      <dgm:spPr/>
      <dgm:t>
        <a:bodyPr/>
        <a:lstStyle/>
        <a:p>
          <a:endParaRPr lang="en-US"/>
        </a:p>
      </dgm:t>
    </dgm:pt>
    <dgm:pt modelId="{CFAE529D-D458-45A0-B523-65834F20D44C}" type="sibTrans" cxnId="{6F5329B5-1B0D-4A5D-B351-B6662FA0B84A}">
      <dgm:prSet/>
      <dgm:spPr/>
      <dgm:t>
        <a:bodyPr/>
        <a:lstStyle/>
        <a:p>
          <a:endParaRPr lang="en-US"/>
        </a:p>
      </dgm:t>
    </dgm:pt>
    <dgm:pt modelId="{6282A4B9-0C87-40C0-BEDD-9FB6D9FF8A6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4804E830-112E-4D8A-A047-0FB78573A3A2}" type="parTrans" cxnId="{EA3ED843-F951-41D6-804E-0A26BBEAB753}">
      <dgm:prSet/>
      <dgm:spPr/>
      <dgm:t>
        <a:bodyPr/>
        <a:lstStyle/>
        <a:p>
          <a:endParaRPr lang="en-US"/>
        </a:p>
      </dgm:t>
    </dgm:pt>
    <dgm:pt modelId="{DB6AA45F-3BA9-469C-B6E1-FDF2C1BE7FB3}" type="sibTrans" cxnId="{EA3ED843-F951-41D6-804E-0A26BBEAB753}">
      <dgm:prSet/>
      <dgm:spPr/>
      <dgm:t>
        <a:bodyPr/>
        <a:lstStyle/>
        <a:p>
          <a:endParaRPr lang="en-US"/>
        </a:p>
      </dgm:t>
    </dgm:pt>
    <dgm:pt modelId="{037F4A28-9227-4BC1-AC14-BA355FCFD6F8}">
      <dgm:prSet phldrT="[Text]"/>
      <dgm:spPr/>
      <dgm:t>
        <a:bodyPr/>
        <a:lstStyle/>
        <a:p>
          <a:r>
            <a:rPr lang="en-US" dirty="0"/>
            <a:t>WO</a:t>
          </a:r>
        </a:p>
      </dgm:t>
    </dgm:pt>
    <dgm:pt modelId="{E9D4844F-963E-4DD0-95E9-5562DE01CA14}" type="parTrans" cxnId="{4B7DE22C-405D-4C2E-A761-698DB55BBD56}">
      <dgm:prSet/>
      <dgm:spPr/>
      <dgm:t>
        <a:bodyPr/>
        <a:lstStyle/>
        <a:p>
          <a:endParaRPr lang="en-US"/>
        </a:p>
      </dgm:t>
    </dgm:pt>
    <dgm:pt modelId="{476ACD3D-0FAB-4F26-9F64-08AAC22293B4}" type="sibTrans" cxnId="{4B7DE22C-405D-4C2E-A761-698DB55BBD56}">
      <dgm:prSet/>
      <dgm:spPr/>
      <dgm:t>
        <a:bodyPr/>
        <a:lstStyle/>
        <a:p>
          <a:endParaRPr lang="en-US"/>
        </a:p>
      </dgm:t>
    </dgm:pt>
    <dgm:pt modelId="{8B2D2355-9E5B-461E-A0A7-8D601881EF50}">
      <dgm:prSet phldrT="[Text]"/>
      <dgm:spPr/>
      <dgm:t>
        <a:bodyPr/>
        <a:lstStyle/>
        <a:p>
          <a:r>
            <a:rPr lang="en-US" dirty="0"/>
            <a:t>PH</a:t>
          </a:r>
        </a:p>
      </dgm:t>
    </dgm:pt>
    <dgm:pt modelId="{B004C065-74FA-48E6-BC1B-B29237D14B32}" type="parTrans" cxnId="{037D9C50-6CFC-4DF5-ABB4-2E83D5173EA7}">
      <dgm:prSet/>
      <dgm:spPr/>
      <dgm:t>
        <a:bodyPr/>
        <a:lstStyle/>
        <a:p>
          <a:endParaRPr lang="en-US"/>
        </a:p>
      </dgm:t>
    </dgm:pt>
    <dgm:pt modelId="{5FC36176-6375-4E11-9D39-B34A41F87FFF}" type="sibTrans" cxnId="{037D9C50-6CFC-4DF5-ABB4-2E83D5173EA7}">
      <dgm:prSet/>
      <dgm:spPr/>
      <dgm:t>
        <a:bodyPr/>
        <a:lstStyle/>
        <a:p>
          <a:endParaRPr lang="en-US"/>
        </a:p>
      </dgm:t>
    </dgm:pt>
    <dgm:pt modelId="{236D0FDB-7E7B-4E1C-8E78-890D65A7841E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E476DC36-8597-41B0-BE39-F2BDBAB5461E}" type="parTrans" cxnId="{CB75DBEB-4B6B-4087-B518-D8E2C581EC46}">
      <dgm:prSet/>
      <dgm:spPr/>
      <dgm:t>
        <a:bodyPr/>
        <a:lstStyle/>
        <a:p>
          <a:endParaRPr lang="en-US"/>
        </a:p>
      </dgm:t>
    </dgm:pt>
    <dgm:pt modelId="{83C584A1-02F1-46E2-8E47-97DEC8BF279A}" type="sibTrans" cxnId="{CB75DBEB-4B6B-4087-B518-D8E2C581EC46}">
      <dgm:prSet/>
      <dgm:spPr/>
      <dgm:t>
        <a:bodyPr/>
        <a:lstStyle/>
        <a:p>
          <a:endParaRPr lang="en-US"/>
        </a:p>
      </dgm:t>
    </dgm:pt>
    <dgm:pt modelId="{D8A0D57D-741C-45FC-8192-F90916649DC4}" type="pres">
      <dgm:prSet presAssocID="{8B707CBA-B6FD-4C37-87BF-312614E4A1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7C4B0-D31E-459B-B5F5-633F57C80766}" type="pres">
      <dgm:prSet presAssocID="{1CD62356-D69B-4B31-96BD-270A768D4224}" presName="centerShape" presStyleLbl="node0" presStyleIdx="0" presStyleCnt="1"/>
      <dgm:spPr/>
      <dgm:t>
        <a:bodyPr/>
        <a:lstStyle/>
        <a:p>
          <a:endParaRPr lang="en-US"/>
        </a:p>
      </dgm:t>
    </dgm:pt>
    <dgm:pt modelId="{AFA24398-E157-4B26-AC59-854459AF0CF5}" type="pres">
      <dgm:prSet presAssocID="{C06B7CFE-6FAF-4412-A9D6-BA34BE253865}" presName="Name9" presStyleLbl="parChTrans1D2" presStyleIdx="0" presStyleCnt="7"/>
      <dgm:spPr/>
      <dgm:t>
        <a:bodyPr/>
        <a:lstStyle/>
        <a:p>
          <a:endParaRPr lang="en-US"/>
        </a:p>
      </dgm:t>
    </dgm:pt>
    <dgm:pt modelId="{1DC1833A-9C56-403B-BA50-3C0E8E3B9938}" type="pres">
      <dgm:prSet presAssocID="{C06B7CFE-6FAF-4412-A9D6-BA34BE25386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2C7467C-6C15-4852-B1D6-715E58DF96F8}" type="pres">
      <dgm:prSet presAssocID="{A458D37A-FF8C-4E06-B1AD-36CB595E12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35967-7CEE-40C4-8130-02E941BE1108}" type="pres">
      <dgm:prSet presAssocID="{13D1C685-5FAD-4649-895C-74B11ED6133D}" presName="Name9" presStyleLbl="parChTrans1D2" presStyleIdx="1" presStyleCnt="7"/>
      <dgm:spPr/>
      <dgm:t>
        <a:bodyPr/>
        <a:lstStyle/>
        <a:p>
          <a:endParaRPr lang="en-US"/>
        </a:p>
      </dgm:t>
    </dgm:pt>
    <dgm:pt modelId="{0AB24D1D-C550-4039-B05D-D92141E6B755}" type="pres">
      <dgm:prSet presAssocID="{13D1C685-5FAD-4649-895C-74B11ED6133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9D81C9A-4FFA-47AF-A5F2-3A88774802F8}" type="pres">
      <dgm:prSet presAssocID="{0035C684-5C8B-4D1A-8B36-246D87BA1E8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2CA41-EE4F-4536-AC60-1329C96229BD}" type="pres">
      <dgm:prSet presAssocID="{D48606C5-2B28-4CA5-8940-B93B641415C0}" presName="Name9" presStyleLbl="parChTrans1D2" presStyleIdx="2" presStyleCnt="7"/>
      <dgm:spPr/>
      <dgm:t>
        <a:bodyPr/>
        <a:lstStyle/>
        <a:p>
          <a:endParaRPr lang="en-US"/>
        </a:p>
      </dgm:t>
    </dgm:pt>
    <dgm:pt modelId="{EF116D77-537C-4026-A59C-BE42B9267381}" type="pres">
      <dgm:prSet presAssocID="{D48606C5-2B28-4CA5-8940-B93B641415C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A16E548-A7B6-4ADC-BD05-272F31FAD976}" type="pres">
      <dgm:prSet presAssocID="{842556E7-FCAD-4866-8EA7-77A8EB3EBC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1CBA8-1E12-4EE7-A1A2-E357DF1C933A}" type="pres">
      <dgm:prSet presAssocID="{4804E830-112E-4D8A-A047-0FB78573A3A2}" presName="Name9" presStyleLbl="parChTrans1D2" presStyleIdx="3" presStyleCnt="7"/>
      <dgm:spPr/>
      <dgm:t>
        <a:bodyPr/>
        <a:lstStyle/>
        <a:p>
          <a:endParaRPr lang="en-US"/>
        </a:p>
      </dgm:t>
    </dgm:pt>
    <dgm:pt modelId="{22186B64-4D07-4145-AB41-C385B0E569ED}" type="pres">
      <dgm:prSet presAssocID="{4804E830-112E-4D8A-A047-0FB78573A3A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FF2709E-2DFB-4F03-97E2-C3C42E4160D4}" type="pres">
      <dgm:prSet presAssocID="{6282A4B9-0C87-40C0-BEDD-9FB6D9FF8A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D1809-A7A0-4A2E-821E-BFCAEFE5401F}" type="pres">
      <dgm:prSet presAssocID="{E9D4844F-963E-4DD0-95E9-5562DE01CA14}" presName="Name9" presStyleLbl="parChTrans1D2" presStyleIdx="4" presStyleCnt="7"/>
      <dgm:spPr/>
      <dgm:t>
        <a:bodyPr/>
        <a:lstStyle/>
        <a:p>
          <a:endParaRPr lang="en-US"/>
        </a:p>
      </dgm:t>
    </dgm:pt>
    <dgm:pt modelId="{E89588B1-485B-4AC2-BABE-F00B5A8C8EF7}" type="pres">
      <dgm:prSet presAssocID="{E9D4844F-963E-4DD0-95E9-5562DE01CA1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261E0FE-D8E9-4CB0-93B7-740B4BA2F6D1}" type="pres">
      <dgm:prSet presAssocID="{037F4A28-9227-4BC1-AC14-BA355FCFD6F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E672C-C6AB-4879-BD76-C97AF981A674}" type="pres">
      <dgm:prSet presAssocID="{B004C065-74FA-48E6-BC1B-B29237D14B32}" presName="Name9" presStyleLbl="parChTrans1D2" presStyleIdx="5" presStyleCnt="7"/>
      <dgm:spPr/>
      <dgm:t>
        <a:bodyPr/>
        <a:lstStyle/>
        <a:p>
          <a:endParaRPr lang="en-US"/>
        </a:p>
      </dgm:t>
    </dgm:pt>
    <dgm:pt modelId="{3183C5FA-CBA1-4D23-AF33-86C2DE4B6299}" type="pres">
      <dgm:prSet presAssocID="{B004C065-74FA-48E6-BC1B-B29237D14B3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C7D8BB7-474C-42C1-A5BE-6B664EBA3B72}" type="pres">
      <dgm:prSet presAssocID="{8B2D2355-9E5B-461E-A0A7-8D601881EF5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D745D-5035-4099-A4E3-4213DD69F750}" type="pres">
      <dgm:prSet presAssocID="{E476DC36-8597-41B0-BE39-F2BDBAB5461E}" presName="Name9" presStyleLbl="parChTrans1D2" presStyleIdx="6" presStyleCnt="7"/>
      <dgm:spPr/>
      <dgm:t>
        <a:bodyPr/>
        <a:lstStyle/>
        <a:p>
          <a:endParaRPr lang="en-US"/>
        </a:p>
      </dgm:t>
    </dgm:pt>
    <dgm:pt modelId="{F511374F-B4FC-4FC2-A62D-AC164F353441}" type="pres">
      <dgm:prSet presAssocID="{E476DC36-8597-41B0-BE39-F2BDBAB5461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8271828-E4CD-4658-BB63-698812B8BFED}" type="pres">
      <dgm:prSet presAssocID="{236D0FDB-7E7B-4E1C-8E78-890D65A784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DE22C-405D-4C2E-A761-698DB55BBD56}" srcId="{1CD62356-D69B-4B31-96BD-270A768D4224}" destId="{037F4A28-9227-4BC1-AC14-BA355FCFD6F8}" srcOrd="4" destOrd="0" parTransId="{E9D4844F-963E-4DD0-95E9-5562DE01CA14}" sibTransId="{476ACD3D-0FAB-4F26-9F64-08AAC22293B4}"/>
    <dgm:cxn modelId="{764ADE94-7680-46E4-B507-DCF958E54271}" type="presOf" srcId="{E9D4844F-963E-4DD0-95E9-5562DE01CA14}" destId="{E89588B1-485B-4AC2-BABE-F00B5A8C8EF7}" srcOrd="1" destOrd="0" presId="urn:microsoft.com/office/officeart/2005/8/layout/radial1"/>
    <dgm:cxn modelId="{D300881F-360A-4A8D-905A-534D70CD873A}" srcId="{1CD62356-D69B-4B31-96BD-270A768D4224}" destId="{A458D37A-FF8C-4E06-B1AD-36CB595E12D1}" srcOrd="0" destOrd="0" parTransId="{C06B7CFE-6FAF-4412-A9D6-BA34BE253865}" sibTransId="{F29FE11A-99C7-44DA-93A7-29CB9C890EFC}"/>
    <dgm:cxn modelId="{CC2D9CE1-6FC2-4CFB-9BCA-CD0033A46941}" type="presOf" srcId="{13D1C685-5FAD-4649-895C-74B11ED6133D}" destId="{96035967-7CEE-40C4-8130-02E941BE1108}" srcOrd="0" destOrd="0" presId="urn:microsoft.com/office/officeart/2005/8/layout/radial1"/>
    <dgm:cxn modelId="{8888440C-F410-4A1E-9C6B-0D39458BC784}" type="presOf" srcId="{8B707CBA-B6FD-4C37-87BF-312614E4A155}" destId="{D8A0D57D-741C-45FC-8192-F90916649DC4}" srcOrd="0" destOrd="0" presId="urn:microsoft.com/office/officeart/2005/8/layout/radial1"/>
    <dgm:cxn modelId="{2EB4C0C3-4FC5-4989-AFB5-D769B9EF4004}" type="presOf" srcId="{4804E830-112E-4D8A-A047-0FB78573A3A2}" destId="{1C21CBA8-1E12-4EE7-A1A2-E357DF1C933A}" srcOrd="0" destOrd="0" presId="urn:microsoft.com/office/officeart/2005/8/layout/radial1"/>
    <dgm:cxn modelId="{59B6F82C-5805-41B6-8875-67E8257CA6D0}" type="presOf" srcId="{E476DC36-8597-41B0-BE39-F2BDBAB5461E}" destId="{F53D745D-5035-4099-A4E3-4213DD69F750}" srcOrd="0" destOrd="0" presId="urn:microsoft.com/office/officeart/2005/8/layout/radial1"/>
    <dgm:cxn modelId="{6741BC6E-5114-4141-AE77-316E824F4A94}" type="presOf" srcId="{D48606C5-2B28-4CA5-8940-B93B641415C0}" destId="{5C02CA41-EE4F-4536-AC60-1329C96229BD}" srcOrd="0" destOrd="0" presId="urn:microsoft.com/office/officeart/2005/8/layout/radial1"/>
    <dgm:cxn modelId="{16ACB13E-9917-4446-8AC1-5A89B32CF099}" type="presOf" srcId="{E476DC36-8597-41B0-BE39-F2BDBAB5461E}" destId="{F511374F-B4FC-4FC2-A62D-AC164F353441}" srcOrd="1" destOrd="0" presId="urn:microsoft.com/office/officeart/2005/8/layout/radial1"/>
    <dgm:cxn modelId="{61B57719-2606-4AAD-A4B0-036154D00641}" type="presOf" srcId="{842556E7-FCAD-4866-8EA7-77A8EB3EBCA0}" destId="{0A16E548-A7B6-4ADC-BD05-272F31FAD976}" srcOrd="0" destOrd="0" presId="urn:microsoft.com/office/officeart/2005/8/layout/radial1"/>
    <dgm:cxn modelId="{FFCA5C37-4F65-4FCD-B569-41E829E73A20}" type="presOf" srcId="{B004C065-74FA-48E6-BC1B-B29237D14B32}" destId="{F2EE672C-C6AB-4879-BD76-C97AF981A674}" srcOrd="0" destOrd="0" presId="urn:microsoft.com/office/officeart/2005/8/layout/radial1"/>
    <dgm:cxn modelId="{037D9C50-6CFC-4DF5-ABB4-2E83D5173EA7}" srcId="{1CD62356-D69B-4B31-96BD-270A768D4224}" destId="{8B2D2355-9E5B-461E-A0A7-8D601881EF50}" srcOrd="5" destOrd="0" parTransId="{B004C065-74FA-48E6-BC1B-B29237D14B32}" sibTransId="{5FC36176-6375-4E11-9D39-B34A41F87FFF}"/>
    <dgm:cxn modelId="{AE7CBAEF-016E-4AA8-ABF7-7D7F63FCECB2}" type="presOf" srcId="{4804E830-112E-4D8A-A047-0FB78573A3A2}" destId="{22186B64-4D07-4145-AB41-C385B0E569ED}" srcOrd="1" destOrd="0" presId="urn:microsoft.com/office/officeart/2005/8/layout/radial1"/>
    <dgm:cxn modelId="{E802D46B-62B5-4FF9-BA53-2D8FBE66C98D}" type="presOf" srcId="{D48606C5-2B28-4CA5-8940-B93B641415C0}" destId="{EF116D77-537C-4026-A59C-BE42B9267381}" srcOrd="1" destOrd="0" presId="urn:microsoft.com/office/officeart/2005/8/layout/radial1"/>
    <dgm:cxn modelId="{2CB3C150-7219-4F1E-A882-817142FB8EDD}" type="presOf" srcId="{0035C684-5C8B-4D1A-8B36-246D87BA1E80}" destId="{29D81C9A-4FFA-47AF-A5F2-3A88774802F8}" srcOrd="0" destOrd="0" presId="urn:microsoft.com/office/officeart/2005/8/layout/radial1"/>
    <dgm:cxn modelId="{EA3ED843-F951-41D6-804E-0A26BBEAB753}" srcId="{1CD62356-D69B-4B31-96BD-270A768D4224}" destId="{6282A4B9-0C87-40C0-BEDD-9FB6D9FF8A64}" srcOrd="3" destOrd="0" parTransId="{4804E830-112E-4D8A-A047-0FB78573A3A2}" sibTransId="{DB6AA45F-3BA9-469C-B6E1-FDF2C1BE7FB3}"/>
    <dgm:cxn modelId="{FDB61C10-518A-43F3-8E39-BAC691CC3569}" type="presOf" srcId="{236D0FDB-7E7B-4E1C-8E78-890D65A7841E}" destId="{D8271828-E4CD-4658-BB63-698812B8BFED}" srcOrd="0" destOrd="0" presId="urn:microsoft.com/office/officeart/2005/8/layout/radial1"/>
    <dgm:cxn modelId="{6F5329B5-1B0D-4A5D-B351-B6662FA0B84A}" srcId="{1CD62356-D69B-4B31-96BD-270A768D4224}" destId="{842556E7-FCAD-4866-8EA7-77A8EB3EBCA0}" srcOrd="2" destOrd="0" parTransId="{D48606C5-2B28-4CA5-8940-B93B641415C0}" sibTransId="{CFAE529D-D458-45A0-B523-65834F20D44C}"/>
    <dgm:cxn modelId="{C0EB3B4D-5068-405B-BB2F-21CA13F7FCCA}" type="presOf" srcId="{C06B7CFE-6FAF-4412-A9D6-BA34BE253865}" destId="{1DC1833A-9C56-403B-BA50-3C0E8E3B9938}" srcOrd="1" destOrd="0" presId="urn:microsoft.com/office/officeart/2005/8/layout/radial1"/>
    <dgm:cxn modelId="{083EF122-C0CB-487F-ADF7-DA555DF6A258}" type="presOf" srcId="{8B2D2355-9E5B-461E-A0A7-8D601881EF50}" destId="{FC7D8BB7-474C-42C1-A5BE-6B664EBA3B72}" srcOrd="0" destOrd="0" presId="urn:microsoft.com/office/officeart/2005/8/layout/radial1"/>
    <dgm:cxn modelId="{B39B32B9-989E-4C51-BCAB-584F5F14BAB8}" type="presOf" srcId="{037F4A28-9227-4BC1-AC14-BA355FCFD6F8}" destId="{1261E0FE-D8E9-4CB0-93B7-740B4BA2F6D1}" srcOrd="0" destOrd="0" presId="urn:microsoft.com/office/officeart/2005/8/layout/radial1"/>
    <dgm:cxn modelId="{BB9B86E5-477A-44D0-BDD2-A06B2B33232E}" type="presOf" srcId="{13D1C685-5FAD-4649-895C-74B11ED6133D}" destId="{0AB24D1D-C550-4039-B05D-D92141E6B755}" srcOrd="1" destOrd="0" presId="urn:microsoft.com/office/officeart/2005/8/layout/radial1"/>
    <dgm:cxn modelId="{CB75DBEB-4B6B-4087-B518-D8E2C581EC46}" srcId="{1CD62356-D69B-4B31-96BD-270A768D4224}" destId="{236D0FDB-7E7B-4E1C-8E78-890D65A7841E}" srcOrd="6" destOrd="0" parTransId="{E476DC36-8597-41B0-BE39-F2BDBAB5461E}" sibTransId="{83C584A1-02F1-46E2-8E47-97DEC8BF279A}"/>
    <dgm:cxn modelId="{B6D033AF-28D4-403E-8F0B-053F909A197A}" type="presOf" srcId="{C06B7CFE-6FAF-4412-A9D6-BA34BE253865}" destId="{AFA24398-E157-4B26-AC59-854459AF0CF5}" srcOrd="0" destOrd="0" presId="urn:microsoft.com/office/officeart/2005/8/layout/radial1"/>
    <dgm:cxn modelId="{0DE3F0E8-2AD9-477E-A9B0-0F5FB4BAA064}" srcId="{8B707CBA-B6FD-4C37-87BF-312614E4A155}" destId="{1CD62356-D69B-4B31-96BD-270A768D4224}" srcOrd="0" destOrd="0" parTransId="{E3793BE0-85B3-462A-949B-98B7E211A0DF}" sibTransId="{C522BB37-C06B-4B36-9CA6-6D5560AFC94C}"/>
    <dgm:cxn modelId="{AB3EB354-0489-4B3B-960D-73A7AE951C25}" type="presOf" srcId="{1CD62356-D69B-4B31-96BD-270A768D4224}" destId="{1B47C4B0-D31E-459B-B5F5-633F57C80766}" srcOrd="0" destOrd="0" presId="urn:microsoft.com/office/officeart/2005/8/layout/radial1"/>
    <dgm:cxn modelId="{C123640F-D4B4-4595-AA84-4350C4C15054}" type="presOf" srcId="{E9D4844F-963E-4DD0-95E9-5562DE01CA14}" destId="{C22D1809-A7A0-4A2E-821E-BFCAEFE5401F}" srcOrd="0" destOrd="0" presId="urn:microsoft.com/office/officeart/2005/8/layout/radial1"/>
    <dgm:cxn modelId="{1AC0E041-8E24-4C57-B567-8899CA001858}" type="presOf" srcId="{B004C065-74FA-48E6-BC1B-B29237D14B32}" destId="{3183C5FA-CBA1-4D23-AF33-86C2DE4B6299}" srcOrd="1" destOrd="0" presId="urn:microsoft.com/office/officeart/2005/8/layout/radial1"/>
    <dgm:cxn modelId="{B760E2F9-F410-4593-B12D-B0165F9AA52E}" type="presOf" srcId="{A458D37A-FF8C-4E06-B1AD-36CB595E12D1}" destId="{C2C7467C-6C15-4852-B1D6-715E58DF96F8}" srcOrd="0" destOrd="0" presId="urn:microsoft.com/office/officeart/2005/8/layout/radial1"/>
    <dgm:cxn modelId="{7A390AC9-AA04-4031-8A6F-10DD4AFB6F3E}" srcId="{1CD62356-D69B-4B31-96BD-270A768D4224}" destId="{0035C684-5C8B-4D1A-8B36-246D87BA1E80}" srcOrd="1" destOrd="0" parTransId="{13D1C685-5FAD-4649-895C-74B11ED6133D}" sibTransId="{2CF64B5D-E014-454B-9D90-52E809341288}"/>
    <dgm:cxn modelId="{8C532B4C-28FA-4E55-9647-39F3052F04FE}" type="presOf" srcId="{6282A4B9-0C87-40C0-BEDD-9FB6D9FF8A64}" destId="{1FF2709E-2DFB-4F03-97E2-C3C42E4160D4}" srcOrd="0" destOrd="0" presId="urn:microsoft.com/office/officeart/2005/8/layout/radial1"/>
    <dgm:cxn modelId="{E3EDC19E-15C2-4BD6-91FC-C1E8B06FCC19}" type="presParOf" srcId="{D8A0D57D-741C-45FC-8192-F90916649DC4}" destId="{1B47C4B0-D31E-459B-B5F5-633F57C80766}" srcOrd="0" destOrd="0" presId="urn:microsoft.com/office/officeart/2005/8/layout/radial1"/>
    <dgm:cxn modelId="{0CA70C92-71A4-4944-B163-2AF404C49FFD}" type="presParOf" srcId="{D8A0D57D-741C-45FC-8192-F90916649DC4}" destId="{AFA24398-E157-4B26-AC59-854459AF0CF5}" srcOrd="1" destOrd="0" presId="urn:microsoft.com/office/officeart/2005/8/layout/radial1"/>
    <dgm:cxn modelId="{6DB8C29C-986B-40AB-B74D-91760BFF3529}" type="presParOf" srcId="{AFA24398-E157-4B26-AC59-854459AF0CF5}" destId="{1DC1833A-9C56-403B-BA50-3C0E8E3B9938}" srcOrd="0" destOrd="0" presId="urn:microsoft.com/office/officeart/2005/8/layout/radial1"/>
    <dgm:cxn modelId="{943E5013-8EC6-4DED-88A7-A9E18FEF8C91}" type="presParOf" srcId="{D8A0D57D-741C-45FC-8192-F90916649DC4}" destId="{C2C7467C-6C15-4852-B1D6-715E58DF96F8}" srcOrd="2" destOrd="0" presId="urn:microsoft.com/office/officeart/2005/8/layout/radial1"/>
    <dgm:cxn modelId="{822DB87A-15EE-449B-ADC1-EFB921725C5E}" type="presParOf" srcId="{D8A0D57D-741C-45FC-8192-F90916649DC4}" destId="{96035967-7CEE-40C4-8130-02E941BE1108}" srcOrd="3" destOrd="0" presId="urn:microsoft.com/office/officeart/2005/8/layout/radial1"/>
    <dgm:cxn modelId="{084DA442-CC61-4506-A488-808010794E29}" type="presParOf" srcId="{96035967-7CEE-40C4-8130-02E941BE1108}" destId="{0AB24D1D-C550-4039-B05D-D92141E6B755}" srcOrd="0" destOrd="0" presId="urn:microsoft.com/office/officeart/2005/8/layout/radial1"/>
    <dgm:cxn modelId="{A51FA66E-8AF4-41F1-B59A-24A9615E29DD}" type="presParOf" srcId="{D8A0D57D-741C-45FC-8192-F90916649DC4}" destId="{29D81C9A-4FFA-47AF-A5F2-3A88774802F8}" srcOrd="4" destOrd="0" presId="urn:microsoft.com/office/officeart/2005/8/layout/radial1"/>
    <dgm:cxn modelId="{CF1D02FB-6003-4C55-93C6-57827925A47C}" type="presParOf" srcId="{D8A0D57D-741C-45FC-8192-F90916649DC4}" destId="{5C02CA41-EE4F-4536-AC60-1329C96229BD}" srcOrd="5" destOrd="0" presId="urn:microsoft.com/office/officeart/2005/8/layout/radial1"/>
    <dgm:cxn modelId="{37B19312-1DFE-4429-95BB-6796392238E3}" type="presParOf" srcId="{5C02CA41-EE4F-4536-AC60-1329C96229BD}" destId="{EF116D77-537C-4026-A59C-BE42B9267381}" srcOrd="0" destOrd="0" presId="urn:microsoft.com/office/officeart/2005/8/layout/radial1"/>
    <dgm:cxn modelId="{D141E06F-88C7-49F3-BC52-7D7A8D5F7674}" type="presParOf" srcId="{D8A0D57D-741C-45FC-8192-F90916649DC4}" destId="{0A16E548-A7B6-4ADC-BD05-272F31FAD976}" srcOrd="6" destOrd="0" presId="urn:microsoft.com/office/officeart/2005/8/layout/radial1"/>
    <dgm:cxn modelId="{2DC5F2D8-4DE1-467A-AA92-69AA8FF91B51}" type="presParOf" srcId="{D8A0D57D-741C-45FC-8192-F90916649DC4}" destId="{1C21CBA8-1E12-4EE7-A1A2-E357DF1C933A}" srcOrd="7" destOrd="0" presId="urn:microsoft.com/office/officeart/2005/8/layout/radial1"/>
    <dgm:cxn modelId="{AF3B3F4A-3A8E-4391-986B-5DB3572B92BF}" type="presParOf" srcId="{1C21CBA8-1E12-4EE7-A1A2-E357DF1C933A}" destId="{22186B64-4D07-4145-AB41-C385B0E569ED}" srcOrd="0" destOrd="0" presId="urn:microsoft.com/office/officeart/2005/8/layout/radial1"/>
    <dgm:cxn modelId="{00920808-D613-4685-9490-2F1248CE3536}" type="presParOf" srcId="{D8A0D57D-741C-45FC-8192-F90916649DC4}" destId="{1FF2709E-2DFB-4F03-97E2-C3C42E4160D4}" srcOrd="8" destOrd="0" presId="urn:microsoft.com/office/officeart/2005/8/layout/radial1"/>
    <dgm:cxn modelId="{9DB307DE-4A11-4AE4-917C-F2D94D85E74F}" type="presParOf" srcId="{D8A0D57D-741C-45FC-8192-F90916649DC4}" destId="{C22D1809-A7A0-4A2E-821E-BFCAEFE5401F}" srcOrd="9" destOrd="0" presId="urn:microsoft.com/office/officeart/2005/8/layout/radial1"/>
    <dgm:cxn modelId="{EB55EB55-09ED-49E8-A994-3539FB2BB804}" type="presParOf" srcId="{C22D1809-A7A0-4A2E-821E-BFCAEFE5401F}" destId="{E89588B1-485B-4AC2-BABE-F00B5A8C8EF7}" srcOrd="0" destOrd="0" presId="urn:microsoft.com/office/officeart/2005/8/layout/radial1"/>
    <dgm:cxn modelId="{95D95465-8573-41A0-A134-AABF0DB5CC8C}" type="presParOf" srcId="{D8A0D57D-741C-45FC-8192-F90916649DC4}" destId="{1261E0FE-D8E9-4CB0-93B7-740B4BA2F6D1}" srcOrd="10" destOrd="0" presId="urn:microsoft.com/office/officeart/2005/8/layout/radial1"/>
    <dgm:cxn modelId="{DA85B48A-7110-4524-A4D6-62B0AEA22471}" type="presParOf" srcId="{D8A0D57D-741C-45FC-8192-F90916649DC4}" destId="{F2EE672C-C6AB-4879-BD76-C97AF981A674}" srcOrd="11" destOrd="0" presId="urn:microsoft.com/office/officeart/2005/8/layout/radial1"/>
    <dgm:cxn modelId="{60E2E116-665A-49BB-ADDF-B612FD9D716B}" type="presParOf" srcId="{F2EE672C-C6AB-4879-BD76-C97AF981A674}" destId="{3183C5FA-CBA1-4D23-AF33-86C2DE4B6299}" srcOrd="0" destOrd="0" presId="urn:microsoft.com/office/officeart/2005/8/layout/radial1"/>
    <dgm:cxn modelId="{6BD7AC74-A464-47ED-9558-EBEC9310A4E2}" type="presParOf" srcId="{D8A0D57D-741C-45FC-8192-F90916649DC4}" destId="{FC7D8BB7-474C-42C1-A5BE-6B664EBA3B72}" srcOrd="12" destOrd="0" presId="urn:microsoft.com/office/officeart/2005/8/layout/radial1"/>
    <dgm:cxn modelId="{B3D6668B-C438-493D-81F7-C6B83551C602}" type="presParOf" srcId="{D8A0D57D-741C-45FC-8192-F90916649DC4}" destId="{F53D745D-5035-4099-A4E3-4213DD69F750}" srcOrd="13" destOrd="0" presId="urn:microsoft.com/office/officeart/2005/8/layout/radial1"/>
    <dgm:cxn modelId="{74162919-2046-4405-A823-840E063165E0}" type="presParOf" srcId="{F53D745D-5035-4099-A4E3-4213DD69F750}" destId="{F511374F-B4FC-4FC2-A62D-AC164F353441}" srcOrd="0" destOrd="0" presId="urn:microsoft.com/office/officeart/2005/8/layout/radial1"/>
    <dgm:cxn modelId="{5A9A1479-4034-49B0-9C8C-543498A1A328}" type="presParOf" srcId="{D8A0D57D-741C-45FC-8192-F90916649DC4}" destId="{D8271828-E4CD-4658-BB63-698812B8BFE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EMAL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552E019D-E475-41DA-98F9-F1C5A875C105}" type="presOf" srcId="{32A623F4-8FE9-3D41-BB40-94F9BA06B314}" destId="{728057FC-DB50-1D43-A5E2-76EAD85F4D91}" srcOrd="0" destOrd="0" presId="urn:microsoft.com/office/officeart/2005/8/layout/hProcess9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F016C04E-AF95-473E-88C2-A8FF7DD41F89}" type="presOf" srcId="{996B8FBE-42BE-CE4E-BD43-74AF800D90A4}" destId="{7599028D-0016-3E49-9C55-799485F52F50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85188EF5-59FE-4E61-9EC8-910769652BAE}" type="presOf" srcId="{CA2843D8-787E-EC49-B166-A25A9A5E8802}" destId="{4CD6DBA6-BDDF-D141-9140-46AA6E1838EB}" srcOrd="0" destOrd="0" presId="urn:microsoft.com/office/officeart/2005/8/layout/hProcess9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E7B010D8-441E-4BB2-82F0-249C12EED7E1}" type="presOf" srcId="{0A8E6180-7FA2-D24A-B244-2A5846A399BA}" destId="{D2164A5C-C037-7544-AD4E-8D83EC1054D4}" srcOrd="0" destOrd="0" presId="urn:microsoft.com/office/officeart/2005/8/layout/hProcess9"/>
    <dgm:cxn modelId="{289BB07E-986E-4F60-B16F-6418D0D0696F}" type="presOf" srcId="{3592B5D8-592C-0845-B962-C1F883960B20}" destId="{F14E6D4E-9CE1-294A-B09A-DB80267B6CA7}" srcOrd="0" destOrd="0" presId="urn:microsoft.com/office/officeart/2005/8/layout/hProcess9"/>
    <dgm:cxn modelId="{80A3D998-1F04-4158-9E88-7148C0BF4B1F}" type="presOf" srcId="{2F7EDEBD-CC91-EC42-B21A-EDFC1C60122E}" destId="{C4361BD4-3392-084C-A77B-B765E60B539E}" srcOrd="0" destOrd="0" presId="urn:microsoft.com/office/officeart/2005/8/layout/hProcess9"/>
    <dgm:cxn modelId="{567C8E26-787E-47BC-80DD-334A9DB571DF}" type="presOf" srcId="{658F9EF4-EF91-DC40-92B5-42FBF7114D03}" destId="{52580523-F39C-7842-BFD2-4BC1632F179F}" srcOrd="0" destOrd="0" presId="urn:microsoft.com/office/officeart/2005/8/layout/hProcess9"/>
    <dgm:cxn modelId="{85D51C58-249C-434E-8277-1C2D79549F58}" type="presParOf" srcId="{7599028D-0016-3E49-9C55-799485F52F50}" destId="{F8DEDFEA-C966-E845-B78C-5A6ACCC953E7}" srcOrd="0" destOrd="0" presId="urn:microsoft.com/office/officeart/2005/8/layout/hProcess9"/>
    <dgm:cxn modelId="{B250E30B-5E83-4D17-80D2-15CD3CEEE7AA}" type="presParOf" srcId="{7599028D-0016-3E49-9C55-799485F52F50}" destId="{227B5651-243F-1F48-84C7-F73AA805FCF7}" srcOrd="1" destOrd="0" presId="urn:microsoft.com/office/officeart/2005/8/layout/hProcess9"/>
    <dgm:cxn modelId="{12AE0BE4-6DFA-4908-B572-F7B35B1A8EBF}" type="presParOf" srcId="{227B5651-243F-1F48-84C7-F73AA805FCF7}" destId="{52580523-F39C-7842-BFD2-4BC1632F179F}" srcOrd="0" destOrd="0" presId="urn:microsoft.com/office/officeart/2005/8/layout/hProcess9"/>
    <dgm:cxn modelId="{939A0A3F-A91F-44C8-BD2B-9C97F3DCE0DD}" type="presParOf" srcId="{227B5651-243F-1F48-84C7-F73AA805FCF7}" destId="{4126ECCE-8E4B-394D-9AED-B236DF267B21}" srcOrd="1" destOrd="0" presId="urn:microsoft.com/office/officeart/2005/8/layout/hProcess9"/>
    <dgm:cxn modelId="{EAA8C90A-AED1-4F5E-8DD8-050B0D8EA8CB}" type="presParOf" srcId="{227B5651-243F-1F48-84C7-F73AA805FCF7}" destId="{C4361BD4-3392-084C-A77B-B765E60B539E}" srcOrd="2" destOrd="0" presId="urn:microsoft.com/office/officeart/2005/8/layout/hProcess9"/>
    <dgm:cxn modelId="{CC4D7C9F-8BD2-4207-8005-64EDE14603E8}" type="presParOf" srcId="{227B5651-243F-1F48-84C7-F73AA805FCF7}" destId="{68897A4B-DCC6-9844-B550-2875F3ACD114}" srcOrd="3" destOrd="0" presId="urn:microsoft.com/office/officeart/2005/8/layout/hProcess9"/>
    <dgm:cxn modelId="{5B8210AD-2A84-4561-B6B4-FF3F9601D980}" type="presParOf" srcId="{227B5651-243F-1F48-84C7-F73AA805FCF7}" destId="{D2164A5C-C037-7544-AD4E-8D83EC1054D4}" srcOrd="4" destOrd="0" presId="urn:microsoft.com/office/officeart/2005/8/layout/hProcess9"/>
    <dgm:cxn modelId="{4A30496D-D165-4ABC-BB54-7B296E111EB6}" type="presParOf" srcId="{227B5651-243F-1F48-84C7-F73AA805FCF7}" destId="{FB20EBC8-664C-8344-A080-B17097C8E5E9}" srcOrd="5" destOrd="0" presId="urn:microsoft.com/office/officeart/2005/8/layout/hProcess9"/>
    <dgm:cxn modelId="{3BEB2D01-EF0D-479E-A0BC-BF8277354984}" type="presParOf" srcId="{227B5651-243F-1F48-84C7-F73AA805FCF7}" destId="{F14E6D4E-9CE1-294A-B09A-DB80267B6CA7}" srcOrd="6" destOrd="0" presId="urn:microsoft.com/office/officeart/2005/8/layout/hProcess9"/>
    <dgm:cxn modelId="{312CCA0C-E058-47A8-97E3-3A9835FC5445}" type="presParOf" srcId="{227B5651-243F-1F48-84C7-F73AA805FCF7}" destId="{7C24A637-BAC3-6245-9067-C87E96209419}" srcOrd="7" destOrd="0" presId="urn:microsoft.com/office/officeart/2005/8/layout/hProcess9"/>
    <dgm:cxn modelId="{DD7585F9-8959-4520-815B-123E13273E91}" type="presParOf" srcId="{227B5651-243F-1F48-84C7-F73AA805FCF7}" destId="{728057FC-DB50-1D43-A5E2-76EAD85F4D91}" srcOrd="8" destOrd="0" presId="urn:microsoft.com/office/officeart/2005/8/layout/hProcess9"/>
    <dgm:cxn modelId="{D47CB608-4704-4440-B6EB-80A0BC0C981C}" type="presParOf" srcId="{227B5651-243F-1F48-84C7-F73AA805FCF7}" destId="{67111815-2759-C144-9183-6F53AA85B991}" srcOrd="9" destOrd="0" presId="urn:microsoft.com/office/officeart/2005/8/layout/hProcess9"/>
    <dgm:cxn modelId="{68D38741-6919-420A-8EBD-A8F99D8149F3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 OFFER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>
        <a:solidFill>
          <a:srgbClr val="12A2FF"/>
        </a:solidFill>
      </dgm:spPr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DAD80DB3-9A89-4F6B-BAD2-1232C15CE960}" type="presOf" srcId="{CA2843D8-787E-EC49-B166-A25A9A5E8802}" destId="{4CD6DBA6-BDDF-D141-9140-46AA6E1838EB}" srcOrd="0" destOrd="0" presId="urn:microsoft.com/office/officeart/2005/8/layout/hProcess9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1E175A50-9028-40AF-91A7-5443651657FB}" type="presOf" srcId="{658F9EF4-EF91-DC40-92B5-42FBF7114D03}" destId="{52580523-F39C-7842-BFD2-4BC1632F179F}" srcOrd="0" destOrd="0" presId="urn:microsoft.com/office/officeart/2005/8/layout/hProcess9"/>
    <dgm:cxn modelId="{FB5E36A4-24B1-42B3-AD83-8EE56F46AB76}" type="presOf" srcId="{996B8FBE-42BE-CE4E-BD43-74AF800D90A4}" destId="{7599028D-0016-3E49-9C55-799485F52F50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88F4815C-6704-41ED-B631-E158A6F6C96E}" type="presOf" srcId="{0A8E6180-7FA2-D24A-B244-2A5846A399BA}" destId="{D2164A5C-C037-7544-AD4E-8D83EC1054D4}" srcOrd="0" destOrd="0" presId="urn:microsoft.com/office/officeart/2005/8/layout/hProcess9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C12E8311-52F9-4FD7-A2A6-A40B318DE4E1}" type="presOf" srcId="{3592B5D8-592C-0845-B962-C1F883960B20}" destId="{F14E6D4E-9CE1-294A-B09A-DB80267B6CA7}" srcOrd="0" destOrd="0" presId="urn:microsoft.com/office/officeart/2005/8/layout/hProcess9"/>
    <dgm:cxn modelId="{11D04727-8036-4066-BAB1-CEAFA6E0F2C2}" type="presOf" srcId="{2F7EDEBD-CC91-EC42-B21A-EDFC1C60122E}" destId="{C4361BD4-3392-084C-A77B-B765E60B539E}" srcOrd="0" destOrd="0" presId="urn:microsoft.com/office/officeart/2005/8/layout/hProcess9"/>
    <dgm:cxn modelId="{B2DBD718-2CC7-4272-A452-37827C23C66D}" type="presOf" srcId="{32A623F4-8FE9-3D41-BB40-94F9BA06B314}" destId="{728057FC-DB50-1D43-A5E2-76EAD85F4D91}" srcOrd="0" destOrd="0" presId="urn:microsoft.com/office/officeart/2005/8/layout/hProcess9"/>
    <dgm:cxn modelId="{2C9AE5BA-66AC-403F-AB87-6EEE4B934C3B}" type="presParOf" srcId="{7599028D-0016-3E49-9C55-799485F52F50}" destId="{F8DEDFEA-C966-E845-B78C-5A6ACCC953E7}" srcOrd="0" destOrd="0" presId="urn:microsoft.com/office/officeart/2005/8/layout/hProcess9"/>
    <dgm:cxn modelId="{09CBCC7D-2BF5-4DB0-AD7C-DA0ADDBC8DBF}" type="presParOf" srcId="{7599028D-0016-3E49-9C55-799485F52F50}" destId="{227B5651-243F-1F48-84C7-F73AA805FCF7}" srcOrd="1" destOrd="0" presId="urn:microsoft.com/office/officeart/2005/8/layout/hProcess9"/>
    <dgm:cxn modelId="{07865A67-339C-4F60-AFC8-54AFF17EA903}" type="presParOf" srcId="{227B5651-243F-1F48-84C7-F73AA805FCF7}" destId="{52580523-F39C-7842-BFD2-4BC1632F179F}" srcOrd="0" destOrd="0" presId="urn:microsoft.com/office/officeart/2005/8/layout/hProcess9"/>
    <dgm:cxn modelId="{BDF6289C-0EFF-4054-A432-AB2DFB85CA5C}" type="presParOf" srcId="{227B5651-243F-1F48-84C7-F73AA805FCF7}" destId="{4126ECCE-8E4B-394D-9AED-B236DF267B21}" srcOrd="1" destOrd="0" presId="urn:microsoft.com/office/officeart/2005/8/layout/hProcess9"/>
    <dgm:cxn modelId="{290A654D-7BFF-41F3-8F3A-4B2E46E28D71}" type="presParOf" srcId="{227B5651-243F-1F48-84C7-F73AA805FCF7}" destId="{C4361BD4-3392-084C-A77B-B765E60B539E}" srcOrd="2" destOrd="0" presId="urn:microsoft.com/office/officeart/2005/8/layout/hProcess9"/>
    <dgm:cxn modelId="{C1B950AA-5D5C-4B58-93FF-CD17CAC1EEE0}" type="presParOf" srcId="{227B5651-243F-1F48-84C7-F73AA805FCF7}" destId="{68897A4B-DCC6-9844-B550-2875F3ACD114}" srcOrd="3" destOrd="0" presId="urn:microsoft.com/office/officeart/2005/8/layout/hProcess9"/>
    <dgm:cxn modelId="{71E446A4-2DDD-4E95-9B64-E7B2E7249764}" type="presParOf" srcId="{227B5651-243F-1F48-84C7-F73AA805FCF7}" destId="{D2164A5C-C037-7544-AD4E-8D83EC1054D4}" srcOrd="4" destOrd="0" presId="urn:microsoft.com/office/officeart/2005/8/layout/hProcess9"/>
    <dgm:cxn modelId="{ED87E32B-C02C-4E6C-A53A-663BB590DB68}" type="presParOf" srcId="{227B5651-243F-1F48-84C7-F73AA805FCF7}" destId="{FB20EBC8-664C-8344-A080-B17097C8E5E9}" srcOrd="5" destOrd="0" presId="urn:microsoft.com/office/officeart/2005/8/layout/hProcess9"/>
    <dgm:cxn modelId="{6E24C15F-6B3E-41F9-8B35-06A4F85B9D1F}" type="presParOf" srcId="{227B5651-243F-1F48-84C7-F73AA805FCF7}" destId="{F14E6D4E-9CE1-294A-B09A-DB80267B6CA7}" srcOrd="6" destOrd="0" presId="urn:microsoft.com/office/officeart/2005/8/layout/hProcess9"/>
    <dgm:cxn modelId="{44E13E56-17EC-4CB3-8A84-AC40CE903B0D}" type="presParOf" srcId="{227B5651-243F-1F48-84C7-F73AA805FCF7}" destId="{7C24A637-BAC3-6245-9067-C87E96209419}" srcOrd="7" destOrd="0" presId="urn:microsoft.com/office/officeart/2005/8/layout/hProcess9"/>
    <dgm:cxn modelId="{2D0A5AA4-7F89-4203-AF19-695820A3107C}" type="presParOf" srcId="{227B5651-243F-1F48-84C7-F73AA805FCF7}" destId="{728057FC-DB50-1D43-A5E2-76EAD85F4D91}" srcOrd="8" destOrd="0" presId="urn:microsoft.com/office/officeart/2005/8/layout/hProcess9"/>
    <dgm:cxn modelId="{05BC1158-A1D2-484E-BEF2-89AB38650720}" type="presParOf" srcId="{227B5651-243F-1F48-84C7-F73AA805FCF7}" destId="{67111815-2759-C144-9183-6F53AA85B991}" srcOrd="9" destOrd="0" presId="urn:microsoft.com/office/officeart/2005/8/layout/hProcess9"/>
    <dgm:cxn modelId="{8AA88C95-BD92-4180-A4D3-F5E62B65BDCD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 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>
        <a:solidFill>
          <a:srgbClr val="12A2FF"/>
        </a:solidFill>
      </dgm:spPr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38BE0-C05F-40FF-A5A6-2A5180674029}" type="presOf" srcId="{32A623F4-8FE9-3D41-BB40-94F9BA06B314}" destId="{728057FC-DB50-1D43-A5E2-76EAD85F4D91}" srcOrd="0" destOrd="0" presId="urn:microsoft.com/office/officeart/2005/8/layout/hProcess9"/>
    <dgm:cxn modelId="{E1E4FE42-7567-46E1-A85C-B1AA3AAE7BE6}" type="presOf" srcId="{658F9EF4-EF91-DC40-92B5-42FBF7114D03}" destId="{52580523-F39C-7842-BFD2-4BC1632F179F}" srcOrd="0" destOrd="0" presId="urn:microsoft.com/office/officeart/2005/8/layout/hProcess9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63E12FD4-D9A8-4EBA-8A29-12C30FB37383}" type="presOf" srcId="{CA2843D8-787E-EC49-B166-A25A9A5E8802}" destId="{4CD6DBA6-BDDF-D141-9140-46AA6E1838EB}" srcOrd="0" destOrd="0" presId="urn:microsoft.com/office/officeart/2005/8/layout/hProcess9"/>
    <dgm:cxn modelId="{A5EE23F7-196C-45E6-B3B3-E0DA60CBF3C8}" type="presOf" srcId="{2F7EDEBD-CC91-EC42-B21A-EDFC1C60122E}" destId="{C4361BD4-3392-084C-A77B-B765E60B539E}" srcOrd="0" destOrd="0" presId="urn:microsoft.com/office/officeart/2005/8/layout/hProcess9"/>
    <dgm:cxn modelId="{C7E9862A-0710-4C01-9894-A5ECCC3C4ABC}" type="presOf" srcId="{0A8E6180-7FA2-D24A-B244-2A5846A399BA}" destId="{D2164A5C-C037-7544-AD4E-8D83EC1054D4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6916F0FB-CB40-407E-B833-B191D6233F7C}" type="presOf" srcId="{3592B5D8-592C-0845-B962-C1F883960B20}" destId="{F14E6D4E-9CE1-294A-B09A-DB80267B6CA7}" srcOrd="0" destOrd="0" presId="urn:microsoft.com/office/officeart/2005/8/layout/hProcess9"/>
    <dgm:cxn modelId="{6C1D43A6-6565-481F-AEC4-1A59F51B9EDB}" type="presOf" srcId="{996B8FBE-42BE-CE4E-BD43-74AF800D90A4}" destId="{7599028D-0016-3E49-9C55-799485F52F50}" srcOrd="0" destOrd="0" presId="urn:microsoft.com/office/officeart/2005/8/layout/hProcess9"/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28CB1C5C-F2BD-41E3-B81D-BA43B4A7A8E6}" type="presParOf" srcId="{7599028D-0016-3E49-9C55-799485F52F50}" destId="{F8DEDFEA-C966-E845-B78C-5A6ACCC953E7}" srcOrd="0" destOrd="0" presId="urn:microsoft.com/office/officeart/2005/8/layout/hProcess9"/>
    <dgm:cxn modelId="{A569C79A-B9B8-47EF-92A0-916BE47AB954}" type="presParOf" srcId="{7599028D-0016-3E49-9C55-799485F52F50}" destId="{227B5651-243F-1F48-84C7-F73AA805FCF7}" srcOrd="1" destOrd="0" presId="urn:microsoft.com/office/officeart/2005/8/layout/hProcess9"/>
    <dgm:cxn modelId="{89A1287F-60B6-4FC0-9414-14CC0BA528E9}" type="presParOf" srcId="{227B5651-243F-1F48-84C7-F73AA805FCF7}" destId="{52580523-F39C-7842-BFD2-4BC1632F179F}" srcOrd="0" destOrd="0" presId="urn:microsoft.com/office/officeart/2005/8/layout/hProcess9"/>
    <dgm:cxn modelId="{AD8CF8AA-0CB3-4213-8D59-BE2C1840EC8E}" type="presParOf" srcId="{227B5651-243F-1F48-84C7-F73AA805FCF7}" destId="{4126ECCE-8E4B-394D-9AED-B236DF267B21}" srcOrd="1" destOrd="0" presId="urn:microsoft.com/office/officeart/2005/8/layout/hProcess9"/>
    <dgm:cxn modelId="{639C3165-5C46-4A7A-BC96-54F38D28CFC7}" type="presParOf" srcId="{227B5651-243F-1F48-84C7-F73AA805FCF7}" destId="{C4361BD4-3392-084C-A77B-B765E60B539E}" srcOrd="2" destOrd="0" presId="urn:microsoft.com/office/officeart/2005/8/layout/hProcess9"/>
    <dgm:cxn modelId="{A3DB5324-147C-43A9-8C41-ABDEACACAE52}" type="presParOf" srcId="{227B5651-243F-1F48-84C7-F73AA805FCF7}" destId="{68897A4B-DCC6-9844-B550-2875F3ACD114}" srcOrd="3" destOrd="0" presId="urn:microsoft.com/office/officeart/2005/8/layout/hProcess9"/>
    <dgm:cxn modelId="{F4BFF8D6-AF22-4B29-BEA3-CD8695BC8E60}" type="presParOf" srcId="{227B5651-243F-1F48-84C7-F73AA805FCF7}" destId="{D2164A5C-C037-7544-AD4E-8D83EC1054D4}" srcOrd="4" destOrd="0" presId="urn:microsoft.com/office/officeart/2005/8/layout/hProcess9"/>
    <dgm:cxn modelId="{0726CC6B-19C8-4A60-B4A8-41AB8715D51E}" type="presParOf" srcId="{227B5651-243F-1F48-84C7-F73AA805FCF7}" destId="{FB20EBC8-664C-8344-A080-B17097C8E5E9}" srcOrd="5" destOrd="0" presId="urn:microsoft.com/office/officeart/2005/8/layout/hProcess9"/>
    <dgm:cxn modelId="{35A519B8-0727-44E0-B574-A93DD3B6442B}" type="presParOf" srcId="{227B5651-243F-1F48-84C7-F73AA805FCF7}" destId="{F14E6D4E-9CE1-294A-B09A-DB80267B6CA7}" srcOrd="6" destOrd="0" presId="urn:microsoft.com/office/officeart/2005/8/layout/hProcess9"/>
    <dgm:cxn modelId="{1A5A967B-7FB4-4C8C-A561-C50BC3B655AA}" type="presParOf" srcId="{227B5651-243F-1F48-84C7-F73AA805FCF7}" destId="{7C24A637-BAC3-6245-9067-C87E96209419}" srcOrd="7" destOrd="0" presId="urn:microsoft.com/office/officeart/2005/8/layout/hProcess9"/>
    <dgm:cxn modelId="{E3669A59-634C-4BBB-9DDE-0A8FB52DA38D}" type="presParOf" srcId="{227B5651-243F-1F48-84C7-F73AA805FCF7}" destId="{728057FC-DB50-1D43-A5E2-76EAD85F4D91}" srcOrd="8" destOrd="0" presId="urn:microsoft.com/office/officeart/2005/8/layout/hProcess9"/>
    <dgm:cxn modelId="{037429E6-85E3-4C67-82A0-DB858729E4CC}" type="presParOf" srcId="{227B5651-243F-1F48-84C7-F73AA805FCF7}" destId="{67111815-2759-C144-9183-6F53AA85B991}" srcOrd="9" destOrd="0" presId="urn:microsoft.com/office/officeart/2005/8/layout/hProcess9"/>
    <dgm:cxn modelId="{6FEC8BC6-664F-4AC3-BC3F-ADC81BE7805F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C4399-9E8E-4915-A8B0-105FAD998E2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846DBF-D20C-47E3-80B1-EC293FBCC265}">
      <dgm:prSet/>
      <dgm:spPr/>
      <dgm:t>
        <a:bodyPr/>
        <a:lstStyle/>
        <a:p>
          <a:pPr rtl="0"/>
          <a:r>
            <a:rPr lang="en-US" b="1" i="1"/>
            <a:t>PATH FUN FACTS</a:t>
          </a:r>
          <a:endParaRPr lang="en-US"/>
        </a:p>
      </dgm:t>
    </dgm:pt>
    <dgm:pt modelId="{B36D77F9-2A59-460D-9769-E2563299978A}" type="parTrans" cxnId="{1593ED80-A5AA-46F1-9F4E-0806ADB3F2B1}">
      <dgm:prSet/>
      <dgm:spPr/>
      <dgm:t>
        <a:bodyPr/>
        <a:lstStyle/>
        <a:p>
          <a:endParaRPr lang="en-US"/>
        </a:p>
      </dgm:t>
    </dgm:pt>
    <dgm:pt modelId="{E0C34AA6-1C82-4FDD-AB59-56E774240E75}" type="sibTrans" cxnId="{1593ED80-A5AA-46F1-9F4E-0806ADB3F2B1}">
      <dgm:prSet/>
      <dgm:spPr/>
      <dgm:t>
        <a:bodyPr/>
        <a:lstStyle/>
        <a:p>
          <a:endParaRPr lang="en-US"/>
        </a:p>
      </dgm:t>
    </dgm:pt>
    <dgm:pt modelId="{BEF9DFA7-8A25-4B89-BE88-E9D819656246}">
      <dgm:prSet custT="1"/>
      <dgm:spPr/>
      <dgm:t>
        <a:bodyPr/>
        <a:lstStyle/>
        <a:p>
          <a:pPr rtl="0"/>
          <a:r>
            <a:rPr lang="en-US" sz="1400" b="0"/>
            <a:t>Over 200K path combinations observed</a:t>
          </a:r>
        </a:p>
      </dgm:t>
    </dgm:pt>
    <dgm:pt modelId="{9CB5C974-620D-424B-89AE-17ED339EB882}" type="parTrans" cxnId="{50128572-96B2-4777-9BA5-5BA41CA11466}">
      <dgm:prSet/>
      <dgm:spPr/>
      <dgm:t>
        <a:bodyPr/>
        <a:lstStyle/>
        <a:p>
          <a:endParaRPr lang="en-US"/>
        </a:p>
      </dgm:t>
    </dgm:pt>
    <dgm:pt modelId="{E7692720-67A0-4B52-86C9-DD52972C1902}" type="sibTrans" cxnId="{50128572-96B2-4777-9BA5-5BA41CA11466}">
      <dgm:prSet/>
      <dgm:spPr/>
      <dgm:t>
        <a:bodyPr/>
        <a:lstStyle/>
        <a:p>
          <a:endParaRPr lang="en-US"/>
        </a:p>
      </dgm:t>
    </dgm:pt>
    <dgm:pt modelId="{79D94304-CC20-4E60-8953-CF81F66F4EDA}">
      <dgm:prSet custT="1"/>
      <dgm:spPr/>
      <dgm:t>
        <a:bodyPr/>
        <a:lstStyle/>
        <a:p>
          <a:pPr rtl="0"/>
          <a:r>
            <a:rPr lang="en-US" sz="1400" b="0" dirty="0"/>
            <a:t>Touches range from 1-50+ , mostly 15 touches or less</a:t>
          </a:r>
        </a:p>
      </dgm:t>
    </dgm:pt>
    <dgm:pt modelId="{21F54F3B-D6C1-4C8B-B4F5-78BAB0B5B5B8}" type="parTrans" cxnId="{C7859E96-0AD7-42C0-AAA9-A4D63A13ADF4}">
      <dgm:prSet/>
      <dgm:spPr/>
      <dgm:t>
        <a:bodyPr/>
        <a:lstStyle/>
        <a:p>
          <a:endParaRPr lang="en-US"/>
        </a:p>
      </dgm:t>
    </dgm:pt>
    <dgm:pt modelId="{3651DF07-784E-4841-9287-FF6E158C5ED3}" type="sibTrans" cxnId="{C7859E96-0AD7-42C0-AAA9-A4D63A13ADF4}">
      <dgm:prSet/>
      <dgm:spPr/>
      <dgm:t>
        <a:bodyPr/>
        <a:lstStyle/>
        <a:p>
          <a:endParaRPr lang="en-US"/>
        </a:p>
      </dgm:t>
    </dgm:pt>
    <dgm:pt modelId="{729AB946-C70E-4910-BFD0-26AA5F8E20F8}">
      <dgm:prSet custT="1"/>
      <dgm:spPr/>
      <dgm:t>
        <a:bodyPr/>
        <a:lstStyle/>
        <a:p>
          <a:pPr rtl="0"/>
          <a:r>
            <a:rPr lang="en-US" sz="1400" b="0" dirty="0"/>
            <a:t>Possible space: 12</a:t>
          </a:r>
          <a:r>
            <a:rPr lang="en-US" sz="1400" b="0" baseline="30000" dirty="0"/>
            <a:t>15</a:t>
          </a:r>
          <a:r>
            <a:rPr lang="en-US" sz="1400" b="0" dirty="0"/>
            <a:t>   Paths! (the universe)</a:t>
          </a:r>
        </a:p>
      </dgm:t>
    </dgm:pt>
    <dgm:pt modelId="{D5CBFBE1-35A5-4335-AE18-89F24D5B97BE}" type="parTrans" cxnId="{6C69EBED-AFFA-42D3-AD32-BC8DC52AAD56}">
      <dgm:prSet/>
      <dgm:spPr/>
      <dgm:t>
        <a:bodyPr/>
        <a:lstStyle/>
        <a:p>
          <a:endParaRPr lang="en-US"/>
        </a:p>
      </dgm:t>
    </dgm:pt>
    <dgm:pt modelId="{02B08CFC-9EC1-4A2C-A003-43A6884C76A5}" type="sibTrans" cxnId="{6C69EBED-AFFA-42D3-AD32-BC8DC52AAD56}">
      <dgm:prSet/>
      <dgm:spPr/>
      <dgm:t>
        <a:bodyPr/>
        <a:lstStyle/>
        <a:p>
          <a:endParaRPr lang="en-US"/>
        </a:p>
      </dgm:t>
    </dgm:pt>
    <dgm:pt modelId="{57682BC6-FAC7-4C27-A366-C56F158C8682}" type="pres">
      <dgm:prSet presAssocID="{253C4399-9E8E-4915-A8B0-105FAD998E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F89438-E217-4255-8EE1-0A266863FE8B}" type="pres">
      <dgm:prSet presAssocID="{E7846DBF-D20C-47E3-80B1-EC293FBCC265}" presName="composite" presStyleCnt="0"/>
      <dgm:spPr/>
    </dgm:pt>
    <dgm:pt modelId="{2336D689-6E3A-4E79-A6D7-5E592C302232}" type="pres">
      <dgm:prSet presAssocID="{E7846DBF-D20C-47E3-80B1-EC293FBCC26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93E0-49CB-4D7D-8235-9FAE2B2D0399}" type="pres">
      <dgm:prSet presAssocID="{E7846DBF-D20C-47E3-80B1-EC293FBCC26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D22FB-CFDB-40E7-99C9-F85D2B818C0B}" type="presOf" srcId="{729AB946-C70E-4910-BFD0-26AA5F8E20F8}" destId="{4F4593E0-49CB-4D7D-8235-9FAE2B2D0399}" srcOrd="0" destOrd="2" presId="urn:microsoft.com/office/officeart/2005/8/layout/chevron2"/>
    <dgm:cxn modelId="{D8D33447-AD3A-41BF-AA4E-0F358AE8C058}" type="presOf" srcId="{E7846DBF-D20C-47E3-80B1-EC293FBCC265}" destId="{2336D689-6E3A-4E79-A6D7-5E592C302232}" srcOrd="0" destOrd="0" presId="urn:microsoft.com/office/officeart/2005/8/layout/chevron2"/>
    <dgm:cxn modelId="{3C7ACAC1-B163-4341-BBED-1F153DAFD82E}" type="presOf" srcId="{79D94304-CC20-4E60-8953-CF81F66F4EDA}" destId="{4F4593E0-49CB-4D7D-8235-9FAE2B2D0399}" srcOrd="0" destOrd="1" presId="urn:microsoft.com/office/officeart/2005/8/layout/chevron2"/>
    <dgm:cxn modelId="{8CD3DF0D-CA13-4AF6-A955-10B94C0FE9E9}" type="presOf" srcId="{253C4399-9E8E-4915-A8B0-105FAD998E2B}" destId="{57682BC6-FAC7-4C27-A366-C56F158C8682}" srcOrd="0" destOrd="0" presId="urn:microsoft.com/office/officeart/2005/8/layout/chevron2"/>
    <dgm:cxn modelId="{6C69EBED-AFFA-42D3-AD32-BC8DC52AAD56}" srcId="{E7846DBF-D20C-47E3-80B1-EC293FBCC265}" destId="{729AB946-C70E-4910-BFD0-26AA5F8E20F8}" srcOrd="2" destOrd="0" parTransId="{D5CBFBE1-35A5-4335-AE18-89F24D5B97BE}" sibTransId="{02B08CFC-9EC1-4A2C-A003-43A6884C76A5}"/>
    <dgm:cxn modelId="{50128572-96B2-4777-9BA5-5BA41CA11466}" srcId="{E7846DBF-D20C-47E3-80B1-EC293FBCC265}" destId="{BEF9DFA7-8A25-4B89-BE88-E9D819656246}" srcOrd="0" destOrd="0" parTransId="{9CB5C974-620D-424B-89AE-17ED339EB882}" sibTransId="{E7692720-67A0-4B52-86C9-DD52972C1902}"/>
    <dgm:cxn modelId="{C2668E0F-4A48-4778-95D2-2C2236087030}" type="presOf" srcId="{BEF9DFA7-8A25-4B89-BE88-E9D819656246}" destId="{4F4593E0-49CB-4D7D-8235-9FAE2B2D0399}" srcOrd="0" destOrd="0" presId="urn:microsoft.com/office/officeart/2005/8/layout/chevron2"/>
    <dgm:cxn modelId="{1593ED80-A5AA-46F1-9F4E-0806ADB3F2B1}" srcId="{253C4399-9E8E-4915-A8B0-105FAD998E2B}" destId="{E7846DBF-D20C-47E3-80B1-EC293FBCC265}" srcOrd="0" destOrd="0" parTransId="{B36D77F9-2A59-460D-9769-E2563299978A}" sibTransId="{E0C34AA6-1C82-4FDD-AB59-56E774240E75}"/>
    <dgm:cxn modelId="{C7859E96-0AD7-42C0-AAA9-A4D63A13ADF4}" srcId="{E7846DBF-D20C-47E3-80B1-EC293FBCC265}" destId="{79D94304-CC20-4E60-8953-CF81F66F4EDA}" srcOrd="1" destOrd="0" parTransId="{21F54F3B-D6C1-4C8B-B4F5-78BAB0B5B5B8}" sibTransId="{3651DF07-784E-4841-9287-FF6E158C5ED3}"/>
    <dgm:cxn modelId="{344931B3-58BA-48F2-98FC-B764F698C614}" type="presParOf" srcId="{57682BC6-FAC7-4C27-A366-C56F158C8682}" destId="{2DF89438-E217-4255-8EE1-0A266863FE8B}" srcOrd="0" destOrd="0" presId="urn:microsoft.com/office/officeart/2005/8/layout/chevron2"/>
    <dgm:cxn modelId="{B2029376-EAF8-4FDD-BABA-A80C2B40B5DF}" type="presParOf" srcId="{2DF89438-E217-4255-8EE1-0A266863FE8B}" destId="{2336D689-6E3A-4E79-A6D7-5E592C302232}" srcOrd="0" destOrd="0" presId="urn:microsoft.com/office/officeart/2005/8/layout/chevron2"/>
    <dgm:cxn modelId="{3519B4F1-32E9-4EAC-BCFF-2C0B273E4BA8}" type="presParOf" srcId="{2DF89438-E217-4255-8EE1-0A266863FE8B}" destId="{4F4593E0-49CB-4D7D-8235-9FAE2B2D03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707CBA-B6FD-4C37-87BF-312614E4A15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2356-D69B-4B31-96BD-270A768D4224}">
      <dgm:prSet phldrT="[Text]"/>
      <dgm:spPr/>
      <dgm:t>
        <a:bodyPr/>
        <a:lstStyle/>
        <a:p>
          <a:r>
            <a:rPr lang="en-US" dirty="0"/>
            <a:t>Client Y/N</a:t>
          </a:r>
        </a:p>
      </dgm:t>
    </dgm:pt>
    <dgm:pt modelId="{E3793BE0-85B3-462A-949B-98B7E211A0DF}" type="parTrans" cxnId="{0DE3F0E8-2AD9-477E-A9B0-0F5FB4BAA064}">
      <dgm:prSet/>
      <dgm:spPr/>
      <dgm:t>
        <a:bodyPr/>
        <a:lstStyle/>
        <a:p>
          <a:endParaRPr lang="en-US"/>
        </a:p>
      </dgm:t>
    </dgm:pt>
    <dgm:pt modelId="{C522BB37-C06B-4B36-9CA6-6D5560AFC94C}" type="sibTrans" cxnId="{0DE3F0E8-2AD9-477E-A9B0-0F5FB4BAA064}">
      <dgm:prSet/>
      <dgm:spPr/>
      <dgm:t>
        <a:bodyPr/>
        <a:lstStyle/>
        <a:p>
          <a:endParaRPr lang="en-US"/>
        </a:p>
      </dgm:t>
    </dgm:pt>
    <dgm:pt modelId="{A458D37A-FF8C-4E06-B1AD-36CB595E12D1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C06B7CFE-6FAF-4412-A9D6-BA34BE253865}" type="parTrans" cxnId="{D300881F-360A-4A8D-905A-534D70CD873A}">
      <dgm:prSet/>
      <dgm:spPr/>
      <dgm:t>
        <a:bodyPr/>
        <a:lstStyle/>
        <a:p>
          <a:endParaRPr lang="en-US"/>
        </a:p>
      </dgm:t>
    </dgm:pt>
    <dgm:pt modelId="{F29FE11A-99C7-44DA-93A7-29CB9C890EFC}" type="sibTrans" cxnId="{D300881F-360A-4A8D-905A-534D70CD873A}">
      <dgm:prSet/>
      <dgm:spPr/>
      <dgm:t>
        <a:bodyPr/>
        <a:lstStyle/>
        <a:p>
          <a:endParaRPr lang="en-US"/>
        </a:p>
      </dgm:t>
    </dgm:pt>
    <dgm:pt modelId="{0035C684-5C8B-4D1A-8B36-246D87BA1E80}">
      <dgm:prSet phldrT="[Text]"/>
      <dgm:spPr/>
      <dgm:t>
        <a:bodyPr/>
        <a:lstStyle/>
        <a:p>
          <a:r>
            <a:rPr lang="en-US" dirty="0"/>
            <a:t>EM</a:t>
          </a:r>
        </a:p>
      </dgm:t>
    </dgm:pt>
    <dgm:pt modelId="{13D1C685-5FAD-4649-895C-74B11ED6133D}" type="parTrans" cxnId="{7A390AC9-AA04-4031-8A6F-10DD4AFB6F3E}">
      <dgm:prSet/>
      <dgm:spPr/>
      <dgm:t>
        <a:bodyPr/>
        <a:lstStyle/>
        <a:p>
          <a:endParaRPr lang="en-US"/>
        </a:p>
      </dgm:t>
    </dgm:pt>
    <dgm:pt modelId="{2CF64B5D-E014-454B-9D90-52E809341288}" type="sibTrans" cxnId="{7A390AC9-AA04-4031-8A6F-10DD4AFB6F3E}">
      <dgm:prSet/>
      <dgm:spPr/>
      <dgm:t>
        <a:bodyPr/>
        <a:lstStyle/>
        <a:p>
          <a:endParaRPr lang="en-US"/>
        </a:p>
      </dgm:t>
    </dgm:pt>
    <dgm:pt modelId="{842556E7-FCAD-4866-8EA7-77A8EB3EBCA0}">
      <dgm:prSet phldrT="[Text]"/>
      <dgm:spPr/>
      <dgm:t>
        <a:bodyPr/>
        <a:lstStyle/>
        <a:p>
          <a:r>
            <a:rPr lang="en-US" dirty="0"/>
            <a:t>DM</a:t>
          </a:r>
        </a:p>
      </dgm:t>
    </dgm:pt>
    <dgm:pt modelId="{D48606C5-2B28-4CA5-8940-B93B641415C0}" type="parTrans" cxnId="{6F5329B5-1B0D-4A5D-B351-B6662FA0B84A}">
      <dgm:prSet/>
      <dgm:spPr/>
      <dgm:t>
        <a:bodyPr/>
        <a:lstStyle/>
        <a:p>
          <a:endParaRPr lang="en-US"/>
        </a:p>
      </dgm:t>
    </dgm:pt>
    <dgm:pt modelId="{CFAE529D-D458-45A0-B523-65834F20D44C}" type="sibTrans" cxnId="{6F5329B5-1B0D-4A5D-B351-B6662FA0B84A}">
      <dgm:prSet/>
      <dgm:spPr/>
      <dgm:t>
        <a:bodyPr/>
        <a:lstStyle/>
        <a:p>
          <a:endParaRPr lang="en-US"/>
        </a:p>
      </dgm:t>
    </dgm:pt>
    <dgm:pt modelId="{6282A4B9-0C87-40C0-BEDD-9FB6D9FF8A6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4804E830-112E-4D8A-A047-0FB78573A3A2}" type="parTrans" cxnId="{EA3ED843-F951-41D6-804E-0A26BBEAB753}">
      <dgm:prSet/>
      <dgm:spPr/>
      <dgm:t>
        <a:bodyPr/>
        <a:lstStyle/>
        <a:p>
          <a:endParaRPr lang="en-US"/>
        </a:p>
      </dgm:t>
    </dgm:pt>
    <dgm:pt modelId="{DB6AA45F-3BA9-469C-B6E1-FDF2C1BE7FB3}" type="sibTrans" cxnId="{EA3ED843-F951-41D6-804E-0A26BBEAB753}">
      <dgm:prSet/>
      <dgm:spPr/>
      <dgm:t>
        <a:bodyPr/>
        <a:lstStyle/>
        <a:p>
          <a:endParaRPr lang="en-US"/>
        </a:p>
      </dgm:t>
    </dgm:pt>
    <dgm:pt modelId="{037F4A28-9227-4BC1-AC14-BA355FCFD6F8}">
      <dgm:prSet phldrT="[Text]"/>
      <dgm:spPr/>
      <dgm:t>
        <a:bodyPr/>
        <a:lstStyle/>
        <a:p>
          <a:r>
            <a:rPr lang="en-US" dirty="0"/>
            <a:t>WO</a:t>
          </a:r>
        </a:p>
      </dgm:t>
    </dgm:pt>
    <dgm:pt modelId="{E9D4844F-963E-4DD0-95E9-5562DE01CA14}" type="parTrans" cxnId="{4B7DE22C-405D-4C2E-A761-698DB55BBD56}">
      <dgm:prSet/>
      <dgm:spPr/>
      <dgm:t>
        <a:bodyPr/>
        <a:lstStyle/>
        <a:p>
          <a:endParaRPr lang="en-US"/>
        </a:p>
      </dgm:t>
    </dgm:pt>
    <dgm:pt modelId="{476ACD3D-0FAB-4F26-9F64-08AAC22293B4}" type="sibTrans" cxnId="{4B7DE22C-405D-4C2E-A761-698DB55BBD56}">
      <dgm:prSet/>
      <dgm:spPr/>
      <dgm:t>
        <a:bodyPr/>
        <a:lstStyle/>
        <a:p>
          <a:endParaRPr lang="en-US"/>
        </a:p>
      </dgm:t>
    </dgm:pt>
    <dgm:pt modelId="{8B2D2355-9E5B-461E-A0A7-8D601881EF50}">
      <dgm:prSet phldrT="[Text]"/>
      <dgm:spPr/>
      <dgm:t>
        <a:bodyPr/>
        <a:lstStyle/>
        <a:p>
          <a:r>
            <a:rPr lang="en-US" dirty="0"/>
            <a:t>PH</a:t>
          </a:r>
        </a:p>
      </dgm:t>
    </dgm:pt>
    <dgm:pt modelId="{B004C065-74FA-48E6-BC1B-B29237D14B32}" type="parTrans" cxnId="{037D9C50-6CFC-4DF5-ABB4-2E83D5173EA7}">
      <dgm:prSet/>
      <dgm:spPr/>
      <dgm:t>
        <a:bodyPr/>
        <a:lstStyle/>
        <a:p>
          <a:endParaRPr lang="en-US"/>
        </a:p>
      </dgm:t>
    </dgm:pt>
    <dgm:pt modelId="{5FC36176-6375-4E11-9D39-B34A41F87FFF}" type="sibTrans" cxnId="{037D9C50-6CFC-4DF5-ABB4-2E83D5173EA7}">
      <dgm:prSet/>
      <dgm:spPr/>
      <dgm:t>
        <a:bodyPr/>
        <a:lstStyle/>
        <a:p>
          <a:endParaRPr lang="en-US"/>
        </a:p>
      </dgm:t>
    </dgm:pt>
    <dgm:pt modelId="{236D0FDB-7E7B-4E1C-8E78-890D65A7841E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E476DC36-8597-41B0-BE39-F2BDBAB5461E}" type="parTrans" cxnId="{CB75DBEB-4B6B-4087-B518-D8E2C581EC46}">
      <dgm:prSet/>
      <dgm:spPr/>
      <dgm:t>
        <a:bodyPr/>
        <a:lstStyle/>
        <a:p>
          <a:endParaRPr lang="en-US"/>
        </a:p>
      </dgm:t>
    </dgm:pt>
    <dgm:pt modelId="{83C584A1-02F1-46E2-8E47-97DEC8BF279A}" type="sibTrans" cxnId="{CB75DBEB-4B6B-4087-B518-D8E2C581EC46}">
      <dgm:prSet/>
      <dgm:spPr/>
      <dgm:t>
        <a:bodyPr/>
        <a:lstStyle/>
        <a:p>
          <a:endParaRPr lang="en-US"/>
        </a:p>
      </dgm:t>
    </dgm:pt>
    <dgm:pt modelId="{D8A0D57D-741C-45FC-8192-F90916649DC4}" type="pres">
      <dgm:prSet presAssocID="{8B707CBA-B6FD-4C37-87BF-312614E4A1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7C4B0-D31E-459B-B5F5-633F57C80766}" type="pres">
      <dgm:prSet presAssocID="{1CD62356-D69B-4B31-96BD-270A768D4224}" presName="centerShape" presStyleLbl="node0" presStyleIdx="0" presStyleCnt="1"/>
      <dgm:spPr/>
      <dgm:t>
        <a:bodyPr/>
        <a:lstStyle/>
        <a:p>
          <a:endParaRPr lang="en-US"/>
        </a:p>
      </dgm:t>
    </dgm:pt>
    <dgm:pt modelId="{AFA24398-E157-4B26-AC59-854459AF0CF5}" type="pres">
      <dgm:prSet presAssocID="{C06B7CFE-6FAF-4412-A9D6-BA34BE253865}" presName="Name9" presStyleLbl="parChTrans1D2" presStyleIdx="0" presStyleCnt="7"/>
      <dgm:spPr/>
      <dgm:t>
        <a:bodyPr/>
        <a:lstStyle/>
        <a:p>
          <a:endParaRPr lang="en-US"/>
        </a:p>
      </dgm:t>
    </dgm:pt>
    <dgm:pt modelId="{1DC1833A-9C56-403B-BA50-3C0E8E3B9938}" type="pres">
      <dgm:prSet presAssocID="{C06B7CFE-6FAF-4412-A9D6-BA34BE25386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2C7467C-6C15-4852-B1D6-715E58DF96F8}" type="pres">
      <dgm:prSet presAssocID="{A458D37A-FF8C-4E06-B1AD-36CB595E12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35967-7CEE-40C4-8130-02E941BE1108}" type="pres">
      <dgm:prSet presAssocID="{13D1C685-5FAD-4649-895C-74B11ED6133D}" presName="Name9" presStyleLbl="parChTrans1D2" presStyleIdx="1" presStyleCnt="7"/>
      <dgm:spPr/>
      <dgm:t>
        <a:bodyPr/>
        <a:lstStyle/>
        <a:p>
          <a:endParaRPr lang="en-US"/>
        </a:p>
      </dgm:t>
    </dgm:pt>
    <dgm:pt modelId="{0AB24D1D-C550-4039-B05D-D92141E6B755}" type="pres">
      <dgm:prSet presAssocID="{13D1C685-5FAD-4649-895C-74B11ED6133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9D81C9A-4FFA-47AF-A5F2-3A88774802F8}" type="pres">
      <dgm:prSet presAssocID="{0035C684-5C8B-4D1A-8B36-246D87BA1E8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2CA41-EE4F-4536-AC60-1329C96229BD}" type="pres">
      <dgm:prSet presAssocID="{D48606C5-2B28-4CA5-8940-B93B641415C0}" presName="Name9" presStyleLbl="parChTrans1D2" presStyleIdx="2" presStyleCnt="7"/>
      <dgm:spPr/>
      <dgm:t>
        <a:bodyPr/>
        <a:lstStyle/>
        <a:p>
          <a:endParaRPr lang="en-US"/>
        </a:p>
      </dgm:t>
    </dgm:pt>
    <dgm:pt modelId="{EF116D77-537C-4026-A59C-BE42B9267381}" type="pres">
      <dgm:prSet presAssocID="{D48606C5-2B28-4CA5-8940-B93B641415C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A16E548-A7B6-4ADC-BD05-272F31FAD976}" type="pres">
      <dgm:prSet presAssocID="{842556E7-FCAD-4866-8EA7-77A8EB3EBC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1CBA8-1E12-4EE7-A1A2-E357DF1C933A}" type="pres">
      <dgm:prSet presAssocID="{4804E830-112E-4D8A-A047-0FB78573A3A2}" presName="Name9" presStyleLbl="parChTrans1D2" presStyleIdx="3" presStyleCnt="7"/>
      <dgm:spPr/>
      <dgm:t>
        <a:bodyPr/>
        <a:lstStyle/>
        <a:p>
          <a:endParaRPr lang="en-US"/>
        </a:p>
      </dgm:t>
    </dgm:pt>
    <dgm:pt modelId="{22186B64-4D07-4145-AB41-C385B0E569ED}" type="pres">
      <dgm:prSet presAssocID="{4804E830-112E-4D8A-A047-0FB78573A3A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FF2709E-2DFB-4F03-97E2-C3C42E4160D4}" type="pres">
      <dgm:prSet presAssocID="{6282A4B9-0C87-40C0-BEDD-9FB6D9FF8A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D1809-A7A0-4A2E-821E-BFCAEFE5401F}" type="pres">
      <dgm:prSet presAssocID="{E9D4844F-963E-4DD0-95E9-5562DE01CA14}" presName="Name9" presStyleLbl="parChTrans1D2" presStyleIdx="4" presStyleCnt="7"/>
      <dgm:spPr/>
      <dgm:t>
        <a:bodyPr/>
        <a:lstStyle/>
        <a:p>
          <a:endParaRPr lang="en-US"/>
        </a:p>
      </dgm:t>
    </dgm:pt>
    <dgm:pt modelId="{E89588B1-485B-4AC2-BABE-F00B5A8C8EF7}" type="pres">
      <dgm:prSet presAssocID="{E9D4844F-963E-4DD0-95E9-5562DE01CA1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261E0FE-D8E9-4CB0-93B7-740B4BA2F6D1}" type="pres">
      <dgm:prSet presAssocID="{037F4A28-9227-4BC1-AC14-BA355FCFD6F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E672C-C6AB-4879-BD76-C97AF981A674}" type="pres">
      <dgm:prSet presAssocID="{B004C065-74FA-48E6-BC1B-B29237D14B32}" presName="Name9" presStyleLbl="parChTrans1D2" presStyleIdx="5" presStyleCnt="7"/>
      <dgm:spPr/>
      <dgm:t>
        <a:bodyPr/>
        <a:lstStyle/>
        <a:p>
          <a:endParaRPr lang="en-US"/>
        </a:p>
      </dgm:t>
    </dgm:pt>
    <dgm:pt modelId="{3183C5FA-CBA1-4D23-AF33-86C2DE4B6299}" type="pres">
      <dgm:prSet presAssocID="{B004C065-74FA-48E6-BC1B-B29237D14B3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C7D8BB7-474C-42C1-A5BE-6B664EBA3B72}" type="pres">
      <dgm:prSet presAssocID="{8B2D2355-9E5B-461E-A0A7-8D601881EF5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D745D-5035-4099-A4E3-4213DD69F750}" type="pres">
      <dgm:prSet presAssocID="{E476DC36-8597-41B0-BE39-F2BDBAB5461E}" presName="Name9" presStyleLbl="parChTrans1D2" presStyleIdx="6" presStyleCnt="7"/>
      <dgm:spPr/>
      <dgm:t>
        <a:bodyPr/>
        <a:lstStyle/>
        <a:p>
          <a:endParaRPr lang="en-US"/>
        </a:p>
      </dgm:t>
    </dgm:pt>
    <dgm:pt modelId="{F511374F-B4FC-4FC2-A62D-AC164F353441}" type="pres">
      <dgm:prSet presAssocID="{E476DC36-8597-41B0-BE39-F2BDBAB5461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8271828-E4CD-4658-BB63-698812B8BFED}" type="pres">
      <dgm:prSet presAssocID="{236D0FDB-7E7B-4E1C-8E78-890D65A784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DE7F7-0BA4-8E4F-9A9A-08A581A340FB}" type="presOf" srcId="{4804E830-112E-4D8A-A047-0FB78573A3A2}" destId="{1C21CBA8-1E12-4EE7-A1A2-E357DF1C933A}" srcOrd="0" destOrd="0" presId="urn:microsoft.com/office/officeart/2005/8/layout/radial1"/>
    <dgm:cxn modelId="{4B7DE22C-405D-4C2E-A761-698DB55BBD56}" srcId="{1CD62356-D69B-4B31-96BD-270A768D4224}" destId="{037F4A28-9227-4BC1-AC14-BA355FCFD6F8}" srcOrd="4" destOrd="0" parTransId="{E9D4844F-963E-4DD0-95E9-5562DE01CA14}" sibTransId="{476ACD3D-0FAB-4F26-9F64-08AAC22293B4}"/>
    <dgm:cxn modelId="{D2783DF8-BEA0-ED49-8DF7-C2774A670895}" type="presOf" srcId="{C06B7CFE-6FAF-4412-A9D6-BA34BE253865}" destId="{1DC1833A-9C56-403B-BA50-3C0E8E3B9938}" srcOrd="1" destOrd="0" presId="urn:microsoft.com/office/officeart/2005/8/layout/radial1"/>
    <dgm:cxn modelId="{A32E5908-34C8-774F-BC9A-78AB9F5A407E}" type="presOf" srcId="{C06B7CFE-6FAF-4412-A9D6-BA34BE253865}" destId="{AFA24398-E157-4B26-AC59-854459AF0CF5}" srcOrd="0" destOrd="0" presId="urn:microsoft.com/office/officeart/2005/8/layout/radial1"/>
    <dgm:cxn modelId="{90675D82-2383-4C4A-988B-4B4573A0307A}" type="presOf" srcId="{E9D4844F-963E-4DD0-95E9-5562DE01CA14}" destId="{E89588B1-485B-4AC2-BABE-F00B5A8C8EF7}" srcOrd="1" destOrd="0" presId="urn:microsoft.com/office/officeart/2005/8/layout/radial1"/>
    <dgm:cxn modelId="{69820A3B-8D02-244D-9280-44B0AA2D592B}" type="presOf" srcId="{A458D37A-FF8C-4E06-B1AD-36CB595E12D1}" destId="{C2C7467C-6C15-4852-B1D6-715E58DF96F8}" srcOrd="0" destOrd="0" presId="urn:microsoft.com/office/officeart/2005/8/layout/radial1"/>
    <dgm:cxn modelId="{D300881F-360A-4A8D-905A-534D70CD873A}" srcId="{1CD62356-D69B-4B31-96BD-270A768D4224}" destId="{A458D37A-FF8C-4E06-B1AD-36CB595E12D1}" srcOrd="0" destOrd="0" parTransId="{C06B7CFE-6FAF-4412-A9D6-BA34BE253865}" sibTransId="{F29FE11A-99C7-44DA-93A7-29CB9C890EFC}"/>
    <dgm:cxn modelId="{02AAE693-AD2F-9E4E-B3D4-CA6F688B34A2}" type="presOf" srcId="{13D1C685-5FAD-4649-895C-74B11ED6133D}" destId="{0AB24D1D-C550-4039-B05D-D92141E6B755}" srcOrd="1" destOrd="0" presId="urn:microsoft.com/office/officeart/2005/8/layout/radial1"/>
    <dgm:cxn modelId="{B80398CA-A4E3-4344-ACC6-1DC5730F10ED}" type="presOf" srcId="{6282A4B9-0C87-40C0-BEDD-9FB6D9FF8A64}" destId="{1FF2709E-2DFB-4F03-97E2-C3C42E4160D4}" srcOrd="0" destOrd="0" presId="urn:microsoft.com/office/officeart/2005/8/layout/radial1"/>
    <dgm:cxn modelId="{037D9C50-6CFC-4DF5-ABB4-2E83D5173EA7}" srcId="{1CD62356-D69B-4B31-96BD-270A768D4224}" destId="{8B2D2355-9E5B-461E-A0A7-8D601881EF50}" srcOrd="5" destOrd="0" parTransId="{B004C065-74FA-48E6-BC1B-B29237D14B32}" sibTransId="{5FC36176-6375-4E11-9D39-B34A41F87FFF}"/>
    <dgm:cxn modelId="{D1200D63-1E11-3F48-8A50-49B0018AF451}" type="presOf" srcId="{236D0FDB-7E7B-4E1C-8E78-890D65A7841E}" destId="{D8271828-E4CD-4658-BB63-698812B8BFED}" srcOrd="0" destOrd="0" presId="urn:microsoft.com/office/officeart/2005/8/layout/radial1"/>
    <dgm:cxn modelId="{D95A3AE1-4A6D-0649-A96B-9DF3C8002A07}" type="presOf" srcId="{8B707CBA-B6FD-4C37-87BF-312614E4A155}" destId="{D8A0D57D-741C-45FC-8192-F90916649DC4}" srcOrd="0" destOrd="0" presId="urn:microsoft.com/office/officeart/2005/8/layout/radial1"/>
    <dgm:cxn modelId="{10991ADF-10FF-D74E-8040-9AD5F53052F3}" type="presOf" srcId="{B004C065-74FA-48E6-BC1B-B29237D14B32}" destId="{3183C5FA-CBA1-4D23-AF33-86C2DE4B6299}" srcOrd="1" destOrd="0" presId="urn:microsoft.com/office/officeart/2005/8/layout/radial1"/>
    <dgm:cxn modelId="{5140D8C3-98B3-C543-9B66-18FFE0022B56}" type="presOf" srcId="{842556E7-FCAD-4866-8EA7-77A8EB3EBCA0}" destId="{0A16E548-A7B6-4ADC-BD05-272F31FAD976}" srcOrd="0" destOrd="0" presId="urn:microsoft.com/office/officeart/2005/8/layout/radial1"/>
    <dgm:cxn modelId="{433BF1E9-7869-CA49-82A0-DE0920EEE4E9}" type="presOf" srcId="{E476DC36-8597-41B0-BE39-F2BDBAB5461E}" destId="{F53D745D-5035-4099-A4E3-4213DD69F750}" srcOrd="0" destOrd="0" presId="urn:microsoft.com/office/officeart/2005/8/layout/radial1"/>
    <dgm:cxn modelId="{E7A4AEAE-64B8-8746-BE68-76474B7A60EE}" type="presOf" srcId="{037F4A28-9227-4BC1-AC14-BA355FCFD6F8}" destId="{1261E0FE-D8E9-4CB0-93B7-740B4BA2F6D1}" srcOrd="0" destOrd="0" presId="urn:microsoft.com/office/officeart/2005/8/layout/radial1"/>
    <dgm:cxn modelId="{F4950D8D-1AB3-4446-AA92-4C35FFFD235D}" type="presOf" srcId="{1CD62356-D69B-4B31-96BD-270A768D4224}" destId="{1B47C4B0-D31E-459B-B5F5-633F57C80766}" srcOrd="0" destOrd="0" presId="urn:microsoft.com/office/officeart/2005/8/layout/radial1"/>
    <dgm:cxn modelId="{FDD1D77F-EE82-C744-9033-66B5629156B8}" type="presOf" srcId="{B004C065-74FA-48E6-BC1B-B29237D14B32}" destId="{F2EE672C-C6AB-4879-BD76-C97AF981A674}" srcOrd="0" destOrd="0" presId="urn:microsoft.com/office/officeart/2005/8/layout/radial1"/>
    <dgm:cxn modelId="{EA3ED843-F951-41D6-804E-0A26BBEAB753}" srcId="{1CD62356-D69B-4B31-96BD-270A768D4224}" destId="{6282A4B9-0C87-40C0-BEDD-9FB6D9FF8A64}" srcOrd="3" destOrd="0" parTransId="{4804E830-112E-4D8A-A047-0FB78573A3A2}" sibTransId="{DB6AA45F-3BA9-469C-B6E1-FDF2C1BE7FB3}"/>
    <dgm:cxn modelId="{6F5329B5-1B0D-4A5D-B351-B6662FA0B84A}" srcId="{1CD62356-D69B-4B31-96BD-270A768D4224}" destId="{842556E7-FCAD-4866-8EA7-77A8EB3EBCA0}" srcOrd="2" destOrd="0" parTransId="{D48606C5-2B28-4CA5-8940-B93B641415C0}" sibTransId="{CFAE529D-D458-45A0-B523-65834F20D44C}"/>
    <dgm:cxn modelId="{DA9B37BF-BFA0-DD4B-BB25-D17C7517DA0E}" type="presOf" srcId="{0035C684-5C8B-4D1A-8B36-246D87BA1E80}" destId="{29D81C9A-4FFA-47AF-A5F2-3A88774802F8}" srcOrd="0" destOrd="0" presId="urn:microsoft.com/office/officeart/2005/8/layout/radial1"/>
    <dgm:cxn modelId="{E18A1CDA-B5BC-154D-B56C-519F2467E363}" type="presOf" srcId="{8B2D2355-9E5B-461E-A0A7-8D601881EF50}" destId="{FC7D8BB7-474C-42C1-A5BE-6B664EBA3B72}" srcOrd="0" destOrd="0" presId="urn:microsoft.com/office/officeart/2005/8/layout/radial1"/>
    <dgm:cxn modelId="{37157855-2724-954A-8E40-D6948EF3EF24}" type="presOf" srcId="{4804E830-112E-4D8A-A047-0FB78573A3A2}" destId="{22186B64-4D07-4145-AB41-C385B0E569ED}" srcOrd="1" destOrd="0" presId="urn:microsoft.com/office/officeart/2005/8/layout/radial1"/>
    <dgm:cxn modelId="{C29B7610-5829-0443-8509-7F0986B64090}" type="presOf" srcId="{D48606C5-2B28-4CA5-8940-B93B641415C0}" destId="{5C02CA41-EE4F-4536-AC60-1329C96229BD}" srcOrd="0" destOrd="0" presId="urn:microsoft.com/office/officeart/2005/8/layout/radial1"/>
    <dgm:cxn modelId="{CB75DBEB-4B6B-4087-B518-D8E2C581EC46}" srcId="{1CD62356-D69B-4B31-96BD-270A768D4224}" destId="{236D0FDB-7E7B-4E1C-8E78-890D65A7841E}" srcOrd="6" destOrd="0" parTransId="{E476DC36-8597-41B0-BE39-F2BDBAB5461E}" sibTransId="{83C584A1-02F1-46E2-8E47-97DEC8BF279A}"/>
    <dgm:cxn modelId="{7D4924C6-79FC-D14B-BBBD-C8DCF1D0A8B5}" type="presOf" srcId="{D48606C5-2B28-4CA5-8940-B93B641415C0}" destId="{EF116D77-537C-4026-A59C-BE42B9267381}" srcOrd="1" destOrd="0" presId="urn:microsoft.com/office/officeart/2005/8/layout/radial1"/>
    <dgm:cxn modelId="{0DE3F0E8-2AD9-477E-A9B0-0F5FB4BAA064}" srcId="{8B707CBA-B6FD-4C37-87BF-312614E4A155}" destId="{1CD62356-D69B-4B31-96BD-270A768D4224}" srcOrd="0" destOrd="0" parTransId="{E3793BE0-85B3-462A-949B-98B7E211A0DF}" sibTransId="{C522BB37-C06B-4B36-9CA6-6D5560AFC94C}"/>
    <dgm:cxn modelId="{93A7F2E3-3D4F-8843-B8C9-9AAC4174856C}" type="presOf" srcId="{E476DC36-8597-41B0-BE39-F2BDBAB5461E}" destId="{F511374F-B4FC-4FC2-A62D-AC164F353441}" srcOrd="1" destOrd="0" presId="urn:microsoft.com/office/officeart/2005/8/layout/radial1"/>
    <dgm:cxn modelId="{7A390AC9-AA04-4031-8A6F-10DD4AFB6F3E}" srcId="{1CD62356-D69B-4B31-96BD-270A768D4224}" destId="{0035C684-5C8B-4D1A-8B36-246D87BA1E80}" srcOrd="1" destOrd="0" parTransId="{13D1C685-5FAD-4649-895C-74B11ED6133D}" sibTransId="{2CF64B5D-E014-454B-9D90-52E809341288}"/>
    <dgm:cxn modelId="{EB365E7F-6DB7-F444-8F98-0829887FB33B}" type="presOf" srcId="{13D1C685-5FAD-4649-895C-74B11ED6133D}" destId="{96035967-7CEE-40C4-8130-02E941BE1108}" srcOrd="0" destOrd="0" presId="urn:microsoft.com/office/officeart/2005/8/layout/radial1"/>
    <dgm:cxn modelId="{2D2C869D-3DD2-FA44-BF41-10148E29E7B0}" type="presOf" srcId="{E9D4844F-963E-4DD0-95E9-5562DE01CA14}" destId="{C22D1809-A7A0-4A2E-821E-BFCAEFE5401F}" srcOrd="0" destOrd="0" presId="urn:microsoft.com/office/officeart/2005/8/layout/radial1"/>
    <dgm:cxn modelId="{58A4E6D3-E357-794A-AD20-25482E34440D}" type="presParOf" srcId="{D8A0D57D-741C-45FC-8192-F90916649DC4}" destId="{1B47C4B0-D31E-459B-B5F5-633F57C80766}" srcOrd="0" destOrd="0" presId="urn:microsoft.com/office/officeart/2005/8/layout/radial1"/>
    <dgm:cxn modelId="{C29DFAA9-5B79-D84D-8412-45FC33FBEDC5}" type="presParOf" srcId="{D8A0D57D-741C-45FC-8192-F90916649DC4}" destId="{AFA24398-E157-4B26-AC59-854459AF0CF5}" srcOrd="1" destOrd="0" presId="urn:microsoft.com/office/officeart/2005/8/layout/radial1"/>
    <dgm:cxn modelId="{05FA6461-6352-BB44-8131-F7719C94D85E}" type="presParOf" srcId="{AFA24398-E157-4B26-AC59-854459AF0CF5}" destId="{1DC1833A-9C56-403B-BA50-3C0E8E3B9938}" srcOrd="0" destOrd="0" presId="urn:microsoft.com/office/officeart/2005/8/layout/radial1"/>
    <dgm:cxn modelId="{485A8B0B-BC5F-9942-8B58-911EB8E2F6F5}" type="presParOf" srcId="{D8A0D57D-741C-45FC-8192-F90916649DC4}" destId="{C2C7467C-6C15-4852-B1D6-715E58DF96F8}" srcOrd="2" destOrd="0" presId="urn:microsoft.com/office/officeart/2005/8/layout/radial1"/>
    <dgm:cxn modelId="{DF08B6FD-B85D-294A-82A6-9646601AB107}" type="presParOf" srcId="{D8A0D57D-741C-45FC-8192-F90916649DC4}" destId="{96035967-7CEE-40C4-8130-02E941BE1108}" srcOrd="3" destOrd="0" presId="urn:microsoft.com/office/officeart/2005/8/layout/radial1"/>
    <dgm:cxn modelId="{69AE0E40-EDD7-DB47-BC67-377CFF3E562A}" type="presParOf" srcId="{96035967-7CEE-40C4-8130-02E941BE1108}" destId="{0AB24D1D-C550-4039-B05D-D92141E6B755}" srcOrd="0" destOrd="0" presId="urn:microsoft.com/office/officeart/2005/8/layout/radial1"/>
    <dgm:cxn modelId="{B915BEE4-095C-0E41-BAD1-5CCBF663E316}" type="presParOf" srcId="{D8A0D57D-741C-45FC-8192-F90916649DC4}" destId="{29D81C9A-4FFA-47AF-A5F2-3A88774802F8}" srcOrd="4" destOrd="0" presId="urn:microsoft.com/office/officeart/2005/8/layout/radial1"/>
    <dgm:cxn modelId="{B3B4DE2A-AF52-C041-88B0-A84B0144858D}" type="presParOf" srcId="{D8A0D57D-741C-45FC-8192-F90916649DC4}" destId="{5C02CA41-EE4F-4536-AC60-1329C96229BD}" srcOrd="5" destOrd="0" presId="urn:microsoft.com/office/officeart/2005/8/layout/radial1"/>
    <dgm:cxn modelId="{6ACA8ABA-A7C3-9947-A9F6-88A542CB7C0E}" type="presParOf" srcId="{5C02CA41-EE4F-4536-AC60-1329C96229BD}" destId="{EF116D77-537C-4026-A59C-BE42B9267381}" srcOrd="0" destOrd="0" presId="urn:microsoft.com/office/officeart/2005/8/layout/radial1"/>
    <dgm:cxn modelId="{6380E071-7B79-F641-BE84-AAA0CF70E61E}" type="presParOf" srcId="{D8A0D57D-741C-45FC-8192-F90916649DC4}" destId="{0A16E548-A7B6-4ADC-BD05-272F31FAD976}" srcOrd="6" destOrd="0" presId="urn:microsoft.com/office/officeart/2005/8/layout/radial1"/>
    <dgm:cxn modelId="{8885567D-BED2-8643-88CA-0807D03D7810}" type="presParOf" srcId="{D8A0D57D-741C-45FC-8192-F90916649DC4}" destId="{1C21CBA8-1E12-4EE7-A1A2-E357DF1C933A}" srcOrd="7" destOrd="0" presId="urn:microsoft.com/office/officeart/2005/8/layout/radial1"/>
    <dgm:cxn modelId="{48ECE6B1-E65E-9B49-96CF-7FACC7DEC821}" type="presParOf" srcId="{1C21CBA8-1E12-4EE7-A1A2-E357DF1C933A}" destId="{22186B64-4D07-4145-AB41-C385B0E569ED}" srcOrd="0" destOrd="0" presId="urn:microsoft.com/office/officeart/2005/8/layout/radial1"/>
    <dgm:cxn modelId="{304656CE-3FE5-8841-9C9A-099317908C76}" type="presParOf" srcId="{D8A0D57D-741C-45FC-8192-F90916649DC4}" destId="{1FF2709E-2DFB-4F03-97E2-C3C42E4160D4}" srcOrd="8" destOrd="0" presId="urn:microsoft.com/office/officeart/2005/8/layout/radial1"/>
    <dgm:cxn modelId="{A145F810-C4DB-4648-8FD6-9462A0C6E6F6}" type="presParOf" srcId="{D8A0D57D-741C-45FC-8192-F90916649DC4}" destId="{C22D1809-A7A0-4A2E-821E-BFCAEFE5401F}" srcOrd="9" destOrd="0" presId="urn:microsoft.com/office/officeart/2005/8/layout/radial1"/>
    <dgm:cxn modelId="{1DDB329F-BE5D-4F42-83F1-1EC31572CB17}" type="presParOf" srcId="{C22D1809-A7A0-4A2E-821E-BFCAEFE5401F}" destId="{E89588B1-485B-4AC2-BABE-F00B5A8C8EF7}" srcOrd="0" destOrd="0" presId="urn:microsoft.com/office/officeart/2005/8/layout/radial1"/>
    <dgm:cxn modelId="{109C0F52-845A-8946-8B4B-CF1F129567A2}" type="presParOf" srcId="{D8A0D57D-741C-45FC-8192-F90916649DC4}" destId="{1261E0FE-D8E9-4CB0-93B7-740B4BA2F6D1}" srcOrd="10" destOrd="0" presId="urn:microsoft.com/office/officeart/2005/8/layout/radial1"/>
    <dgm:cxn modelId="{31C8FE30-1FF4-F94F-87C1-C3B2515B607B}" type="presParOf" srcId="{D8A0D57D-741C-45FC-8192-F90916649DC4}" destId="{F2EE672C-C6AB-4879-BD76-C97AF981A674}" srcOrd="11" destOrd="0" presId="urn:microsoft.com/office/officeart/2005/8/layout/radial1"/>
    <dgm:cxn modelId="{9904F202-4317-2C48-806B-66E6BAAE96F8}" type="presParOf" srcId="{F2EE672C-C6AB-4879-BD76-C97AF981A674}" destId="{3183C5FA-CBA1-4D23-AF33-86C2DE4B6299}" srcOrd="0" destOrd="0" presId="urn:microsoft.com/office/officeart/2005/8/layout/radial1"/>
    <dgm:cxn modelId="{5A28ECF9-AA92-3746-9FB3-3B7D2AC60FAF}" type="presParOf" srcId="{D8A0D57D-741C-45FC-8192-F90916649DC4}" destId="{FC7D8BB7-474C-42C1-A5BE-6B664EBA3B72}" srcOrd="12" destOrd="0" presId="urn:microsoft.com/office/officeart/2005/8/layout/radial1"/>
    <dgm:cxn modelId="{69F5EAA6-81E4-8F4C-9A88-736821DEC655}" type="presParOf" srcId="{D8A0D57D-741C-45FC-8192-F90916649DC4}" destId="{F53D745D-5035-4099-A4E3-4213DD69F750}" srcOrd="13" destOrd="0" presId="urn:microsoft.com/office/officeart/2005/8/layout/radial1"/>
    <dgm:cxn modelId="{BB94FDD2-93FD-2841-B37F-53B0219467CA}" type="presParOf" srcId="{F53D745D-5035-4099-A4E3-4213DD69F750}" destId="{F511374F-B4FC-4FC2-A62D-AC164F353441}" srcOrd="0" destOrd="0" presId="urn:microsoft.com/office/officeart/2005/8/layout/radial1"/>
    <dgm:cxn modelId="{6318C04E-676D-E14A-A366-6D3B14E3B8DA}" type="presParOf" srcId="{D8A0D57D-741C-45FC-8192-F90916649DC4}" destId="{D8271828-E4CD-4658-BB63-698812B8BFE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209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82" y="171382"/>
        <a:ext cx="910964" cy="193600"/>
      </dsp:txXfrm>
    </dsp:sp>
    <dsp:sp modelId="{C4361BD4-3392-084C-A77B-B765E60B539E}">
      <dsp:nvSpPr>
        <dsp:cNvPr id="0" name=""/>
        <dsp:cNvSpPr/>
      </dsp:nvSpPr>
      <dsp:spPr>
        <a:xfrm>
          <a:off x="1059560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70033" y="171382"/>
        <a:ext cx="910964" cy="193600"/>
      </dsp:txXfrm>
    </dsp:sp>
    <dsp:sp modelId="{D2164A5C-C037-7544-AD4E-8D83EC1054D4}">
      <dsp:nvSpPr>
        <dsp:cNvPr id="0" name=""/>
        <dsp:cNvSpPr/>
      </dsp:nvSpPr>
      <dsp:spPr>
        <a:xfrm>
          <a:off x="2118912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EMAL</a:t>
          </a:r>
        </a:p>
      </dsp:txBody>
      <dsp:txXfrm>
        <a:off x="2129385" y="171382"/>
        <a:ext cx="910964" cy="193600"/>
      </dsp:txXfrm>
    </dsp:sp>
    <dsp:sp modelId="{F14E6D4E-9CE1-294A-B09A-DB80267B6CA7}">
      <dsp:nvSpPr>
        <dsp:cNvPr id="0" name=""/>
        <dsp:cNvSpPr/>
      </dsp:nvSpPr>
      <dsp:spPr>
        <a:xfrm>
          <a:off x="3178264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8737" y="171382"/>
        <a:ext cx="910964" cy="193600"/>
      </dsp:txXfrm>
    </dsp:sp>
    <dsp:sp modelId="{728057FC-DB50-1D43-A5E2-76EAD85F4D91}">
      <dsp:nvSpPr>
        <dsp:cNvPr id="0" name=""/>
        <dsp:cNvSpPr/>
      </dsp:nvSpPr>
      <dsp:spPr>
        <a:xfrm>
          <a:off x="4237616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4248089" y="171382"/>
        <a:ext cx="910964" cy="193600"/>
      </dsp:txXfrm>
    </dsp:sp>
    <dsp:sp modelId="{4CD6DBA6-BDDF-D141-9140-46AA6E1838EB}">
      <dsp:nvSpPr>
        <dsp:cNvPr id="0" name=""/>
        <dsp:cNvSpPr/>
      </dsp:nvSpPr>
      <dsp:spPr>
        <a:xfrm>
          <a:off x="5296967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SR</a:t>
          </a:r>
        </a:p>
      </dsp:txBody>
      <dsp:txXfrm>
        <a:off x="5307440" y="171382"/>
        <a:ext cx="910964" cy="1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SR</a:t>
          </a:r>
        </a:p>
      </dsp:txBody>
      <dsp:txXfrm>
        <a:off x="5295084" y="171382"/>
        <a:ext cx="920374" cy="19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 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5295084" y="171382"/>
        <a:ext cx="920374" cy="193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7C4B0-D31E-459B-B5F5-633F57C80766}">
      <dsp:nvSpPr>
        <dsp:cNvPr id="0" name=""/>
        <dsp:cNvSpPr/>
      </dsp:nvSpPr>
      <dsp:spPr>
        <a:xfrm>
          <a:off x="1651922" y="676681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PAS</a:t>
          </a:r>
        </a:p>
      </dsp:txBody>
      <dsp:txXfrm>
        <a:off x="1717973" y="742732"/>
        <a:ext cx="318922" cy="318922"/>
      </dsp:txXfrm>
    </dsp:sp>
    <dsp:sp modelId="{AFA24398-E157-4B26-AC59-854459AF0CF5}">
      <dsp:nvSpPr>
        <dsp:cNvPr id="0" name=""/>
        <dsp:cNvSpPr/>
      </dsp:nvSpPr>
      <dsp:spPr>
        <a:xfrm rot="16200000">
          <a:off x="1764995" y="553432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71812" y="558620"/>
        <a:ext cx="11243" cy="11243"/>
      </dsp:txXfrm>
    </dsp:sp>
    <dsp:sp modelId="{C2C7467C-6C15-4852-B1D6-715E58DF96F8}">
      <dsp:nvSpPr>
        <dsp:cNvPr id="0" name=""/>
        <dsp:cNvSpPr/>
      </dsp:nvSpPr>
      <dsp:spPr>
        <a:xfrm>
          <a:off x="1651922" y="779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ADV</a:t>
          </a:r>
        </a:p>
      </dsp:txBody>
      <dsp:txXfrm>
        <a:off x="1717973" y="66830"/>
        <a:ext cx="318922" cy="318922"/>
      </dsp:txXfrm>
    </dsp:sp>
    <dsp:sp modelId="{96035967-7CEE-40C4-8130-02E941BE1108}">
      <dsp:nvSpPr>
        <dsp:cNvPr id="0" name=""/>
        <dsp:cNvSpPr/>
      </dsp:nvSpPr>
      <dsp:spPr>
        <a:xfrm rot="19285714">
          <a:off x="2029216" y="68067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6033" y="685862"/>
        <a:ext cx="11243" cy="11243"/>
      </dsp:txXfrm>
    </dsp:sp>
    <dsp:sp modelId="{29D81C9A-4FFA-47AF-A5F2-3A88774802F8}">
      <dsp:nvSpPr>
        <dsp:cNvPr id="0" name=""/>
        <dsp:cNvSpPr/>
      </dsp:nvSpPr>
      <dsp:spPr>
        <a:xfrm>
          <a:off x="2180363" y="25526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EM</a:t>
          </a:r>
        </a:p>
      </dsp:txBody>
      <dsp:txXfrm>
        <a:off x="2246414" y="321314"/>
        <a:ext cx="318922" cy="318922"/>
      </dsp:txXfrm>
    </dsp:sp>
    <dsp:sp modelId="{5C02CA41-EE4F-4536-AC60-1329C96229BD}">
      <dsp:nvSpPr>
        <dsp:cNvPr id="0" name=""/>
        <dsp:cNvSpPr/>
      </dsp:nvSpPr>
      <dsp:spPr>
        <a:xfrm rot="771429">
          <a:off x="2094473" y="96658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1290" y="971772"/>
        <a:ext cx="11243" cy="11243"/>
      </dsp:txXfrm>
    </dsp:sp>
    <dsp:sp modelId="{0A16E548-A7B6-4ADC-BD05-272F31FAD976}">
      <dsp:nvSpPr>
        <dsp:cNvPr id="0" name=""/>
        <dsp:cNvSpPr/>
      </dsp:nvSpPr>
      <dsp:spPr>
        <a:xfrm>
          <a:off x="2310877" y="82708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DM</a:t>
          </a:r>
        </a:p>
      </dsp:txBody>
      <dsp:txXfrm>
        <a:off x="2376928" y="893134"/>
        <a:ext cx="318922" cy="318922"/>
      </dsp:txXfrm>
    </dsp:sp>
    <dsp:sp modelId="{1C21CBA8-1E12-4EE7-A1A2-E357DF1C933A}">
      <dsp:nvSpPr>
        <dsp:cNvPr id="0" name=""/>
        <dsp:cNvSpPr/>
      </dsp:nvSpPr>
      <dsp:spPr>
        <a:xfrm rot="3857143">
          <a:off x="1911627" y="1195866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8443" y="1201054"/>
        <a:ext cx="11243" cy="11243"/>
      </dsp:txXfrm>
    </dsp:sp>
    <dsp:sp modelId="{1FF2709E-2DFB-4F03-97E2-C3C42E4160D4}">
      <dsp:nvSpPr>
        <dsp:cNvPr id="0" name=""/>
        <dsp:cNvSpPr/>
      </dsp:nvSpPr>
      <dsp:spPr>
        <a:xfrm>
          <a:off x="1945185" y="1285647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Web</a:t>
          </a:r>
        </a:p>
      </dsp:txBody>
      <dsp:txXfrm>
        <a:off x="2011236" y="1351698"/>
        <a:ext cx="318922" cy="318922"/>
      </dsp:txXfrm>
    </dsp:sp>
    <dsp:sp modelId="{C22D1809-A7A0-4A2E-821E-BFCAEFE5401F}">
      <dsp:nvSpPr>
        <dsp:cNvPr id="0" name=""/>
        <dsp:cNvSpPr/>
      </dsp:nvSpPr>
      <dsp:spPr>
        <a:xfrm rot="6942857">
          <a:off x="1618364" y="1195866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25181" y="1201054"/>
        <a:ext cx="11243" cy="11243"/>
      </dsp:txXfrm>
    </dsp:sp>
    <dsp:sp modelId="{1261E0FE-D8E9-4CB0-93B7-740B4BA2F6D1}">
      <dsp:nvSpPr>
        <dsp:cNvPr id="0" name=""/>
        <dsp:cNvSpPr/>
      </dsp:nvSpPr>
      <dsp:spPr>
        <a:xfrm>
          <a:off x="1358659" y="1285647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WO</a:t>
          </a:r>
        </a:p>
      </dsp:txBody>
      <dsp:txXfrm>
        <a:off x="1424710" y="1351698"/>
        <a:ext cx="318922" cy="318922"/>
      </dsp:txXfrm>
    </dsp:sp>
    <dsp:sp modelId="{F2EE672C-C6AB-4879-BD76-C97AF981A674}">
      <dsp:nvSpPr>
        <dsp:cNvPr id="0" name=""/>
        <dsp:cNvSpPr/>
      </dsp:nvSpPr>
      <dsp:spPr>
        <a:xfrm rot="10028571">
          <a:off x="1435518" y="96658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42334" y="971772"/>
        <a:ext cx="11243" cy="11243"/>
      </dsp:txXfrm>
    </dsp:sp>
    <dsp:sp modelId="{FC7D8BB7-474C-42C1-A5BE-6B664EBA3B72}">
      <dsp:nvSpPr>
        <dsp:cNvPr id="0" name=""/>
        <dsp:cNvSpPr/>
      </dsp:nvSpPr>
      <dsp:spPr>
        <a:xfrm>
          <a:off x="992967" y="82708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PH</a:t>
          </a:r>
        </a:p>
      </dsp:txBody>
      <dsp:txXfrm>
        <a:off x="1059018" y="893134"/>
        <a:ext cx="318922" cy="318922"/>
      </dsp:txXfrm>
    </dsp:sp>
    <dsp:sp modelId="{F53D745D-5035-4099-A4E3-4213DD69F750}">
      <dsp:nvSpPr>
        <dsp:cNvPr id="0" name=""/>
        <dsp:cNvSpPr/>
      </dsp:nvSpPr>
      <dsp:spPr>
        <a:xfrm rot="13114286">
          <a:off x="1500775" y="68067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607592" y="685862"/>
        <a:ext cx="11243" cy="11243"/>
      </dsp:txXfrm>
    </dsp:sp>
    <dsp:sp modelId="{D8271828-E4CD-4658-BB63-698812B8BFED}">
      <dsp:nvSpPr>
        <dsp:cNvPr id="0" name=""/>
        <dsp:cNvSpPr/>
      </dsp:nvSpPr>
      <dsp:spPr>
        <a:xfrm>
          <a:off x="1123481" y="25526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BDG</a:t>
          </a:r>
        </a:p>
      </dsp:txBody>
      <dsp:txXfrm>
        <a:off x="1189532" y="321314"/>
        <a:ext cx="318922" cy="318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209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82" y="171382"/>
        <a:ext cx="910964" cy="193600"/>
      </dsp:txXfrm>
    </dsp:sp>
    <dsp:sp modelId="{C4361BD4-3392-084C-A77B-B765E60B539E}">
      <dsp:nvSpPr>
        <dsp:cNvPr id="0" name=""/>
        <dsp:cNvSpPr/>
      </dsp:nvSpPr>
      <dsp:spPr>
        <a:xfrm>
          <a:off x="1059560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70033" y="171382"/>
        <a:ext cx="910964" cy="193600"/>
      </dsp:txXfrm>
    </dsp:sp>
    <dsp:sp modelId="{D2164A5C-C037-7544-AD4E-8D83EC1054D4}">
      <dsp:nvSpPr>
        <dsp:cNvPr id="0" name=""/>
        <dsp:cNvSpPr/>
      </dsp:nvSpPr>
      <dsp:spPr>
        <a:xfrm>
          <a:off x="2118912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EMAL</a:t>
          </a:r>
        </a:p>
      </dsp:txBody>
      <dsp:txXfrm>
        <a:off x="2129385" y="171382"/>
        <a:ext cx="910964" cy="193600"/>
      </dsp:txXfrm>
    </dsp:sp>
    <dsp:sp modelId="{F14E6D4E-9CE1-294A-B09A-DB80267B6CA7}">
      <dsp:nvSpPr>
        <dsp:cNvPr id="0" name=""/>
        <dsp:cNvSpPr/>
      </dsp:nvSpPr>
      <dsp:spPr>
        <a:xfrm>
          <a:off x="3178264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8737" y="171382"/>
        <a:ext cx="910964" cy="193600"/>
      </dsp:txXfrm>
    </dsp:sp>
    <dsp:sp modelId="{728057FC-DB50-1D43-A5E2-76EAD85F4D91}">
      <dsp:nvSpPr>
        <dsp:cNvPr id="0" name=""/>
        <dsp:cNvSpPr/>
      </dsp:nvSpPr>
      <dsp:spPr>
        <a:xfrm>
          <a:off x="4237616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4248089" y="171382"/>
        <a:ext cx="910964" cy="193600"/>
      </dsp:txXfrm>
    </dsp:sp>
    <dsp:sp modelId="{4CD6DBA6-BDDF-D141-9140-46AA6E1838EB}">
      <dsp:nvSpPr>
        <dsp:cNvPr id="0" name=""/>
        <dsp:cNvSpPr/>
      </dsp:nvSpPr>
      <dsp:spPr>
        <a:xfrm>
          <a:off x="5296967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BDG</a:t>
          </a:r>
        </a:p>
      </dsp:txBody>
      <dsp:txXfrm>
        <a:off x="5307440" y="171382"/>
        <a:ext cx="910964" cy="193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rgbClr val="12A2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 OFFER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BDG</a:t>
          </a:r>
        </a:p>
      </dsp:txBody>
      <dsp:txXfrm>
        <a:off x="5295084" y="171382"/>
        <a:ext cx="920374" cy="193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rgbClr val="12A2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 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5295084" y="171382"/>
        <a:ext cx="920374" cy="193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6D689-6E3A-4E79-A6D7-5E592C302232}">
      <dsp:nvSpPr>
        <dsp:cNvPr id="0" name=""/>
        <dsp:cNvSpPr/>
      </dsp:nvSpPr>
      <dsp:spPr>
        <a:xfrm rot="5400000">
          <a:off x="-291143" y="291143"/>
          <a:ext cx="1940957" cy="1358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/>
            <a:t>PATH FUN FACTS</a:t>
          </a:r>
          <a:endParaRPr lang="en-US" sz="2100" kern="1200"/>
        </a:p>
      </dsp:txBody>
      <dsp:txXfrm rot="-5400000">
        <a:off x="2" y="679334"/>
        <a:ext cx="1358669" cy="582288"/>
      </dsp:txXfrm>
    </dsp:sp>
    <dsp:sp modelId="{4F4593E0-49CB-4D7D-8235-9FAE2B2D0399}">
      <dsp:nvSpPr>
        <dsp:cNvPr id="0" name=""/>
        <dsp:cNvSpPr/>
      </dsp:nvSpPr>
      <dsp:spPr>
        <a:xfrm rot="5400000">
          <a:off x="3293141" y="-1934472"/>
          <a:ext cx="1261622" cy="5130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Over 200K path combinations observed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Touches range from 1-50+ , mostly 15 touches or less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Possible space: 12</a:t>
          </a:r>
          <a:r>
            <a:rPr lang="en-US" sz="1400" b="0" kern="1200" baseline="30000" dirty="0"/>
            <a:t>15</a:t>
          </a:r>
          <a:r>
            <a:rPr lang="en-US" sz="1400" b="0" kern="1200" dirty="0"/>
            <a:t>   Paths! (the universe)</a:t>
          </a:r>
        </a:p>
      </dsp:txBody>
      <dsp:txXfrm rot="-5400000">
        <a:off x="1358670" y="61586"/>
        <a:ext cx="5068979" cy="11384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7C4B0-D31E-459B-B5F5-633F57C80766}">
      <dsp:nvSpPr>
        <dsp:cNvPr id="0" name=""/>
        <dsp:cNvSpPr/>
      </dsp:nvSpPr>
      <dsp:spPr>
        <a:xfrm>
          <a:off x="1423172" y="678176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Client Y/N</a:t>
          </a:r>
        </a:p>
      </dsp:txBody>
      <dsp:txXfrm>
        <a:off x="1488725" y="743729"/>
        <a:ext cx="316521" cy="316521"/>
      </dsp:txXfrm>
    </dsp:sp>
    <dsp:sp modelId="{AFA24398-E157-4B26-AC59-854459AF0CF5}">
      <dsp:nvSpPr>
        <dsp:cNvPr id="0" name=""/>
        <dsp:cNvSpPr/>
      </dsp:nvSpPr>
      <dsp:spPr>
        <a:xfrm rot="16200000">
          <a:off x="1534905" y="553865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41381" y="560492"/>
        <a:ext cx="11208" cy="11208"/>
      </dsp:txXfrm>
    </dsp:sp>
    <dsp:sp modelId="{C2C7467C-6C15-4852-B1D6-715E58DF96F8}">
      <dsp:nvSpPr>
        <dsp:cNvPr id="0" name=""/>
        <dsp:cNvSpPr/>
      </dsp:nvSpPr>
      <dsp:spPr>
        <a:xfrm>
          <a:off x="1423172" y="6388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ADV</a:t>
          </a:r>
        </a:p>
      </dsp:txBody>
      <dsp:txXfrm>
        <a:off x="1488725" y="71941"/>
        <a:ext cx="316521" cy="316521"/>
      </dsp:txXfrm>
    </dsp:sp>
    <dsp:sp modelId="{96035967-7CEE-40C4-8130-02E941BE1108}">
      <dsp:nvSpPr>
        <dsp:cNvPr id="0" name=""/>
        <dsp:cNvSpPr/>
      </dsp:nvSpPr>
      <dsp:spPr>
        <a:xfrm rot="19285714">
          <a:off x="1797518" y="680333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3994" y="686959"/>
        <a:ext cx="11208" cy="11208"/>
      </dsp:txXfrm>
    </dsp:sp>
    <dsp:sp modelId="{29D81C9A-4FFA-47AF-A5F2-3A88774802F8}">
      <dsp:nvSpPr>
        <dsp:cNvPr id="0" name=""/>
        <dsp:cNvSpPr/>
      </dsp:nvSpPr>
      <dsp:spPr>
        <a:xfrm>
          <a:off x="1948396" y="25932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EM</a:t>
          </a:r>
        </a:p>
      </dsp:txBody>
      <dsp:txXfrm>
        <a:off x="2013949" y="324876"/>
        <a:ext cx="316521" cy="316521"/>
      </dsp:txXfrm>
    </dsp:sp>
    <dsp:sp modelId="{5C02CA41-EE4F-4536-AC60-1329C96229BD}">
      <dsp:nvSpPr>
        <dsp:cNvPr id="0" name=""/>
        <dsp:cNvSpPr/>
      </dsp:nvSpPr>
      <dsp:spPr>
        <a:xfrm rot="771429">
          <a:off x="1862378" y="964502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8854" y="971129"/>
        <a:ext cx="11208" cy="11208"/>
      </dsp:txXfrm>
    </dsp:sp>
    <dsp:sp modelId="{0A16E548-A7B6-4ADC-BD05-272F31FAD976}">
      <dsp:nvSpPr>
        <dsp:cNvPr id="0" name=""/>
        <dsp:cNvSpPr/>
      </dsp:nvSpPr>
      <dsp:spPr>
        <a:xfrm>
          <a:off x="2078116" y="82766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DM</a:t>
          </a:r>
        </a:p>
      </dsp:txBody>
      <dsp:txXfrm>
        <a:off x="2143669" y="893216"/>
        <a:ext cx="316521" cy="316521"/>
      </dsp:txXfrm>
    </dsp:sp>
    <dsp:sp modelId="{1C21CBA8-1E12-4EE7-A1A2-E357DF1C933A}">
      <dsp:nvSpPr>
        <dsp:cNvPr id="0" name=""/>
        <dsp:cNvSpPr/>
      </dsp:nvSpPr>
      <dsp:spPr>
        <a:xfrm rot="3857143">
          <a:off x="1680644" y="1192389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87120" y="1199015"/>
        <a:ext cx="11208" cy="11208"/>
      </dsp:txXfrm>
    </dsp:sp>
    <dsp:sp modelId="{1FF2709E-2DFB-4F03-97E2-C3C42E4160D4}">
      <dsp:nvSpPr>
        <dsp:cNvPr id="0" name=""/>
        <dsp:cNvSpPr/>
      </dsp:nvSpPr>
      <dsp:spPr>
        <a:xfrm>
          <a:off x="1714649" y="1283435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Web</a:t>
          </a:r>
        </a:p>
      </dsp:txBody>
      <dsp:txXfrm>
        <a:off x="1780202" y="1348988"/>
        <a:ext cx="316521" cy="316521"/>
      </dsp:txXfrm>
    </dsp:sp>
    <dsp:sp modelId="{C22D1809-A7A0-4A2E-821E-BFCAEFE5401F}">
      <dsp:nvSpPr>
        <dsp:cNvPr id="0" name=""/>
        <dsp:cNvSpPr/>
      </dsp:nvSpPr>
      <dsp:spPr>
        <a:xfrm rot="6942857">
          <a:off x="1389167" y="1192389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95643" y="1199015"/>
        <a:ext cx="11208" cy="11208"/>
      </dsp:txXfrm>
    </dsp:sp>
    <dsp:sp modelId="{1261E0FE-D8E9-4CB0-93B7-740B4BA2F6D1}">
      <dsp:nvSpPr>
        <dsp:cNvPr id="0" name=""/>
        <dsp:cNvSpPr/>
      </dsp:nvSpPr>
      <dsp:spPr>
        <a:xfrm>
          <a:off x="1131694" y="1283435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WO</a:t>
          </a:r>
        </a:p>
      </dsp:txBody>
      <dsp:txXfrm>
        <a:off x="1197247" y="1348988"/>
        <a:ext cx="316521" cy="316521"/>
      </dsp:txXfrm>
    </dsp:sp>
    <dsp:sp modelId="{F2EE672C-C6AB-4879-BD76-C97AF981A674}">
      <dsp:nvSpPr>
        <dsp:cNvPr id="0" name=""/>
        <dsp:cNvSpPr/>
      </dsp:nvSpPr>
      <dsp:spPr>
        <a:xfrm rot="10028571">
          <a:off x="1207433" y="964502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13909" y="971129"/>
        <a:ext cx="11208" cy="11208"/>
      </dsp:txXfrm>
    </dsp:sp>
    <dsp:sp modelId="{FC7D8BB7-474C-42C1-A5BE-6B664EBA3B72}">
      <dsp:nvSpPr>
        <dsp:cNvPr id="0" name=""/>
        <dsp:cNvSpPr/>
      </dsp:nvSpPr>
      <dsp:spPr>
        <a:xfrm>
          <a:off x="768228" y="82766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PH</a:t>
          </a:r>
        </a:p>
      </dsp:txBody>
      <dsp:txXfrm>
        <a:off x="833781" y="893216"/>
        <a:ext cx="316521" cy="316521"/>
      </dsp:txXfrm>
    </dsp:sp>
    <dsp:sp modelId="{F53D745D-5035-4099-A4E3-4213DD69F750}">
      <dsp:nvSpPr>
        <dsp:cNvPr id="0" name=""/>
        <dsp:cNvSpPr/>
      </dsp:nvSpPr>
      <dsp:spPr>
        <a:xfrm rot="13114286">
          <a:off x="1272293" y="680333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78769" y="686959"/>
        <a:ext cx="11208" cy="11208"/>
      </dsp:txXfrm>
    </dsp:sp>
    <dsp:sp modelId="{D8271828-E4CD-4658-BB63-698812B8BFED}">
      <dsp:nvSpPr>
        <dsp:cNvPr id="0" name=""/>
        <dsp:cNvSpPr/>
      </dsp:nvSpPr>
      <dsp:spPr>
        <a:xfrm>
          <a:off x="897947" y="25932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BDG</a:t>
          </a:r>
        </a:p>
      </dsp:txBody>
      <dsp:txXfrm>
        <a:off x="963500" y="324876"/>
        <a:ext cx="316521" cy="316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B02143-6064-46CB-83CB-FAA189B56EF1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03A2C6-ED89-41F8-B094-0440BC184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CF24FC-E913-47F5-8A91-58370706D55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DA781C-3DE6-4BD2-99D8-621C0BD3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Test</a:t>
            </a:r>
            <a:r>
              <a:rPr lang="en-US" baseline="0" dirty="0"/>
              <a:t> results</a:t>
            </a:r>
          </a:p>
          <a:p>
            <a:pPr marL="228600" indent="-228600">
              <a:buAutoNum type="arabicPeriod"/>
            </a:pPr>
            <a:r>
              <a:rPr lang="en-US" baseline="0" dirty="0"/>
              <a:t>Math - loss functions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Vector interpolation </a:t>
            </a:r>
            <a:r>
              <a:rPr lang="mr-IN" baseline="0" dirty="0"/>
              <a:t>–</a:t>
            </a:r>
            <a:r>
              <a:rPr lang="en-US" baseline="0" dirty="0"/>
              <a:t> next best action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Optimal path from a positon</a:t>
            </a:r>
          </a:p>
          <a:p>
            <a:pPr marL="228600" indent="-228600">
              <a:buAutoNum type="arabicPeriod"/>
            </a:pPr>
            <a:r>
              <a:rPr lang="en-US" baseline="0" dirty="0"/>
              <a:t>Bayes info and prior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781C-3DE6-4BD2-99D8-621C0BD39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9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2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 normalization </a:t>
            </a:r>
            <a:r>
              <a:rPr lang="mr-IN" dirty="0"/>
              <a:t>–</a:t>
            </a:r>
            <a:r>
              <a:rPr lang="en-US" dirty="0"/>
              <a:t> check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781C-3DE6-4BD2-99D8-621C0BD39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9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AGENDA/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1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Type agenda items/key points in these boxes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43329" y="1525401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Delete unused boxes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36021" y="1525401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Copy/paste to add more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50636" y="2779220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resize boxes—leave the size and spacing in tact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3329" y="2779220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center your text—leave it left- and top-aligned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6021" y="2779220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For custom-size boxes, do not use this layout—hand draw them instead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50636" y="4033038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43329" y="4033038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036021" y="4033038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Head"/>
          <p:cNvSpPr>
            <a:spLocks noGrp="1"/>
          </p:cNvSpPr>
          <p:nvPr>
            <p:ph type="title"/>
          </p:nvPr>
        </p:nvSpPr>
        <p:spPr bwMode="auto">
          <a:xfrm>
            <a:off x="642041" y="118049"/>
            <a:ext cx="10905995" cy="30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68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"/>
          <p:cNvSpPr>
            <a:spLocks noGrp="1"/>
          </p:cNvSpPr>
          <p:nvPr>
            <p:ph type="title" hasCustomPrompt="1"/>
          </p:nvPr>
        </p:nvSpPr>
        <p:spPr>
          <a:xfrm>
            <a:off x="618413" y="137787"/>
            <a:ext cx="11028651" cy="2985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lang="en-US" sz="2000" kern="1200" dirty="0">
                <a:solidFill>
                  <a:srgbClr val="6D70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l" defTabSz="897920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47698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head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466452"/>
            <a:ext cx="10716107" cy="29193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97"/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subhead here</a:t>
            </a:r>
          </a:p>
        </p:txBody>
      </p:sp>
      <p:sp>
        <p:nvSpPr>
          <p:cNvPr id="4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117145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9" y="1465804"/>
            <a:ext cx="10088804" cy="15949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2000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800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00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00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418075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65805"/>
            <a:ext cx="4710545" cy="1817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53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65805"/>
            <a:ext cx="4716319" cy="1817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53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1530" indent="-168097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94790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TEXT ALTERNATIV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34675"/>
            <a:ext cx="3103419" cy="2501153"/>
          </a:xfrm>
          <a:ln w="19050" cap="sq">
            <a:solidFill>
              <a:schemeClr val="accent4"/>
            </a:solidFill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here. Turn bullets on/off using Alt + Shift + Left or Right Arrow. Don’t center your text—leave it left- and top-aligned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54683" y="1534675"/>
            <a:ext cx="3103419" cy="2501153"/>
          </a:xfrm>
          <a:ln w="19050" cap="sq">
            <a:solidFill>
              <a:schemeClr val="accent4"/>
            </a:solidFill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Leave box widths and spacing as-is. For custom-size boxes do not use this layout—use the “Head Only” layout and create custom boxes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27939" y="1534675"/>
            <a:ext cx="3103419" cy="2501153"/>
          </a:xfrm>
          <a:ln w="19050" cap="sq">
            <a:solidFill>
              <a:schemeClr val="accent4"/>
            </a:solidFill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Delete unused boxes or copy/paste to add more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4920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TEXT ALTERNATIVE (put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1"/>
            <a:ext cx="3103419" cy="2478708"/>
          </a:xfrm>
          <a:noFill/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here. Turn bullets on/off using Alt + Shift + Left or Right Arrow. Don’t center your text—leave it left- and top-aligned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54683" y="1525401"/>
            <a:ext cx="3103419" cy="2478708"/>
          </a:xfrm>
          <a:noFill/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Leave box widths and spacing as-is. For custom-size boxes do not use this layout—use the “Head Only” layout and create custom boxes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27939" y="1525401"/>
            <a:ext cx="3103419" cy="2478708"/>
          </a:xfrm>
          <a:noFill/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marR="0" indent="0" algn="l" defTabSz="897920" rtl="0" eaLnBrk="1" fontAlgn="base" latinLnBrk="0" hangingPunct="1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ClrTx/>
              <a:buSzPct val="95000"/>
              <a:buFont typeface="Arial" pitchFamily="34" charset="0"/>
              <a:buNone/>
              <a:tabLst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marL="0" marR="0" lvl="0" indent="0" algn="l" defTabSz="897920" rtl="0" eaLnBrk="1" fontAlgn="base" latinLnBrk="0" hangingPunct="1">
              <a:lnSpc>
                <a:spcPct val="100000"/>
              </a:lnSpc>
              <a:spcBef>
                <a:spcPts val="971"/>
              </a:spcBef>
              <a:spcAft>
                <a:spcPts val="0"/>
              </a:spcAft>
              <a:buClrTx/>
              <a:buSzPct val="95000"/>
              <a:buFont typeface="Arial" pitchFamily="34" charset="0"/>
              <a:buNone/>
              <a:tabLst/>
              <a:defRPr/>
            </a:pPr>
            <a:r>
              <a:rPr lang="en-US" dirty="0"/>
              <a:t>Delete unused boxes or copy/paste to add more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90299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1491935"/>
            <a:ext cx="10088803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4" name="Oval 3" hidden="1"/>
          <p:cNvSpPr/>
          <p:nvPr userDrawn="1"/>
        </p:nvSpPr>
        <p:spPr>
          <a:xfrm>
            <a:off x="10103782" y="1573026"/>
            <a:ext cx="1634100" cy="14671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5136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89190"/>
            <a:ext cx="4710545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75102" indent="-175102">
              <a:lnSpc>
                <a:spcPct val="97000"/>
              </a:lnSpc>
              <a:spcBef>
                <a:spcPts val="882"/>
              </a:spcBef>
              <a:buSzPct val="95000"/>
              <a:defRPr sz="1765"/>
            </a:lvl2pPr>
            <a:lvl3pPr marL="479077" indent="-175102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–"/>
              <a:defRPr sz="1765"/>
            </a:lvl3pPr>
            <a:lvl4pPr marL="759239" indent="-168097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•"/>
              <a:defRPr sz="1765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4" name="R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89190"/>
            <a:ext cx="4716319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 baseline="0">
                <a:solidFill>
                  <a:schemeClr val="tx2"/>
                </a:solidFill>
              </a:defRPr>
            </a:lvl1pPr>
            <a:lvl2pPr marL="175102" indent="-175102">
              <a:lnSpc>
                <a:spcPct val="97000"/>
              </a:lnSpc>
              <a:spcBef>
                <a:spcPts val="882"/>
              </a:spcBef>
              <a:buSzPct val="95000"/>
              <a:defRPr sz="1765"/>
            </a:lvl2pPr>
            <a:lvl3pPr marL="479077" indent="-175102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–"/>
              <a:defRPr sz="1765"/>
            </a:lvl3pPr>
            <a:lvl4pPr marL="759239" indent="-168097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•"/>
              <a:defRPr sz="1765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429909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2-M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65806"/>
            <a:ext cx="4710545" cy="1805359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1530" indent="-168097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L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89190"/>
            <a:ext cx="4893012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75102" indent="-175102">
              <a:lnSpc>
                <a:spcPct val="97000"/>
              </a:lnSpc>
              <a:spcBef>
                <a:spcPts val="882"/>
              </a:spcBef>
              <a:buSzPct val="95000"/>
              <a:defRPr sz="1765"/>
            </a:lvl2pPr>
            <a:lvl3pPr marL="479077" indent="-175102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–"/>
              <a:defRPr sz="1765"/>
            </a:lvl3pPr>
            <a:lvl4pPr marL="759239" indent="-168097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•"/>
              <a:defRPr sz="1765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20380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AGENDA/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TTY"/>
          <p:cNvSpPr/>
          <p:nvPr userDrawn="1"/>
        </p:nvSpPr>
        <p:spPr>
          <a:xfrm>
            <a:off x="3" y="1014132"/>
            <a:ext cx="12190076" cy="5843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1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Type agenda items/key points in these boxes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43329" y="1525401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Delete unused boxes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36021" y="1525401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Copy/pasted to add more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50636" y="2779220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resize boxes—leave the size and spacing in tact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3329" y="2779220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center your text—leave it left- and top-aligned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6021" y="2779220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For custom-size boxes, do not use this layout—hand draw them instead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50636" y="4033038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43329" y="4033038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036021" y="4033038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1555047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49145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466999"/>
            <a:ext cx="10716107" cy="29193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97"/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subhead here</a:t>
            </a:r>
          </a:p>
        </p:txBody>
      </p:sp>
      <p:sp>
        <p:nvSpPr>
          <p:cNvPr id="6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1399522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9" y="1463004"/>
            <a:ext cx="10088804" cy="15561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9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  <p:sp>
        <p:nvSpPr>
          <p:cNvPr id="6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41742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63004"/>
            <a:ext cx="4710545" cy="184813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2932" indent="-169498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L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63004"/>
            <a:ext cx="4716319" cy="184813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1530" indent="-168097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10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  <p:sp>
        <p:nvSpPr>
          <p:cNvPr id="7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580019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TEX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2"/>
            <a:ext cx="3103419" cy="2501153"/>
          </a:xfrm>
          <a:solidFill>
            <a:schemeClr val="bg1"/>
          </a:solidFill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here. Turn bullets on/off using Alt + Shift + Left or Right Arrow. Don’t center your text—leave it left- and top-aligned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54683" y="1525402"/>
            <a:ext cx="3103419" cy="2501153"/>
          </a:xfrm>
          <a:solidFill>
            <a:schemeClr val="bg1"/>
          </a:solidFill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Leave box widths and spacing as-is. For custom-size boxes do not use this layout—use the “Head Only” layout and create custom boxes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27939" y="1525402"/>
            <a:ext cx="3103419" cy="2501153"/>
          </a:xfrm>
          <a:solidFill>
            <a:schemeClr val="bg1"/>
          </a:solidFill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Delete unused boxes or copy/paste to add more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11016008" y="6472653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18301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"/>
          <p:cNvSpPr>
            <a:spLocks noGrp="1"/>
          </p:cNvSpPr>
          <p:nvPr>
            <p:ph type="title" hasCustomPrompt="1"/>
          </p:nvPr>
        </p:nvSpPr>
        <p:spPr>
          <a:xfrm>
            <a:off x="1050636" y="534050"/>
            <a:ext cx="10691595" cy="349022"/>
          </a:xfrm>
        </p:spPr>
        <p:txBody>
          <a:bodyPr/>
          <a:lstStyle>
            <a:lvl1pPr>
              <a:defRPr sz="2338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Statement/quote layout: Type head here</a:t>
            </a:r>
          </a:p>
        </p:txBody>
      </p:sp>
      <p:sp>
        <p:nvSpPr>
          <p:cNvPr id="5" name="Large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2158732"/>
            <a:ext cx="10700044" cy="522707"/>
          </a:xfrm>
        </p:spPr>
        <p:txBody>
          <a:bodyPr lIns="0" tIns="0" rIns="0" bIns="0"/>
          <a:lstStyle>
            <a:lvl1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defRPr sz="35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3530"/>
            </a:lvl2pPr>
            <a:lvl3pPr>
              <a:buNone/>
              <a:defRPr sz="3530"/>
            </a:lvl3pPr>
            <a:lvl4pPr>
              <a:buNone/>
              <a:defRPr sz="3530"/>
            </a:lvl4pPr>
            <a:lvl5pPr>
              <a:buNone/>
              <a:defRPr sz="3530"/>
            </a:lvl5pPr>
          </a:lstStyle>
          <a:p>
            <a:pPr lvl="0"/>
            <a:r>
              <a:rPr lang="en-US" dirty="0"/>
              <a:t>Type statement/quote here</a:t>
            </a: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8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7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rge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2155542"/>
            <a:ext cx="10716107" cy="663515"/>
          </a:xfr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41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3530"/>
            </a:lvl2pPr>
            <a:lvl3pPr>
              <a:buNone/>
              <a:defRPr sz="3530"/>
            </a:lvl3pPr>
            <a:lvl4pPr>
              <a:buNone/>
              <a:defRPr sz="3530"/>
            </a:lvl4pPr>
            <a:lvl5pPr>
              <a:buNone/>
              <a:defRPr sz="3530"/>
            </a:lvl5pPr>
          </a:lstStyle>
          <a:p>
            <a:pPr lvl="0"/>
            <a:r>
              <a:rPr lang="en-US" dirty="0"/>
              <a:t>Divider layout: Type text here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7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5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1491935"/>
            <a:ext cx="10088803" cy="154794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882"/>
              </a:spcBef>
              <a:spcAft>
                <a:spcPts val="0"/>
              </a:spcAft>
              <a:buSzPct val="100000"/>
              <a:buNone/>
              <a:defRPr sz="1059" baseline="0"/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legal disclosures here</a:t>
            </a:r>
          </a:p>
        </p:txBody>
      </p:sp>
      <p:sp>
        <p:nvSpPr>
          <p:cNvPr id="4" name="Oval 3" hidden="1"/>
          <p:cNvSpPr/>
          <p:nvPr userDrawn="1"/>
        </p:nvSpPr>
        <p:spPr>
          <a:xfrm>
            <a:off x="10103782" y="1573026"/>
            <a:ext cx="1634100" cy="14671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59507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298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57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2F6010-1388-47FB-AEDA-786E673D685B}" type="datetime1">
              <a:rPr lang="en-US" smtClean="0"/>
              <a:pPr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753FB9-E30D-4776-BB36-5A55B46668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62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 txBox="1">
            <a:spLocks/>
          </p:cNvSpPr>
          <p:nvPr userDrawn="1"/>
        </p:nvSpPr>
        <p:spPr>
          <a:xfrm>
            <a:off x="900844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01989E-FA9D-4D60-A0E4-5AEF8D4BB09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Univers LT Std 45 Light" panose="020B0403020202020204" pitchFamily="34" charset="0"/>
              </a:rPr>
              <a:pPr/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Univers LT Std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77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] •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9" y="1465804"/>
            <a:ext cx="10088804" cy="15949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2000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800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00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00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335411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] •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1491935"/>
            <a:ext cx="10088803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4" name="Oval 3" hidden="1"/>
          <p:cNvSpPr/>
          <p:nvPr userDrawn="1"/>
        </p:nvSpPr>
        <p:spPr>
          <a:xfrm>
            <a:off x="10103782" y="1573026"/>
            <a:ext cx="1634100" cy="14671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40007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] •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"/>
          <p:cNvSpPr>
            <a:spLocks noGrp="1"/>
          </p:cNvSpPr>
          <p:nvPr>
            <p:ph type="title" hasCustomPrompt="1"/>
          </p:nvPr>
        </p:nvSpPr>
        <p:spPr>
          <a:xfrm>
            <a:off x="618413" y="137787"/>
            <a:ext cx="11028651" cy="2985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lang="en-US" sz="2000" kern="1200" dirty="0">
                <a:solidFill>
                  <a:srgbClr val="6D70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l" defTabSz="897920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009014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1"/>
            <a:ext cx="12193057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D970-9F83-41D0-B817-86A22F9C4A9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Head"/>
          <p:cNvSpPr>
            <a:spLocks noGrp="1"/>
          </p:cNvSpPr>
          <p:nvPr>
            <p:ph type="title"/>
          </p:nvPr>
        </p:nvSpPr>
        <p:spPr bwMode="auto">
          <a:xfrm>
            <a:off x="639644" y="130659"/>
            <a:ext cx="11007637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Bullets"/>
          <p:cNvSpPr>
            <a:spLocks noGrp="1"/>
          </p:cNvSpPr>
          <p:nvPr>
            <p:ph type="body" idx="1"/>
          </p:nvPr>
        </p:nvSpPr>
        <p:spPr bwMode="auto">
          <a:xfrm>
            <a:off x="1050639" y="1476604"/>
            <a:ext cx="10088804" cy="8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>
          <a:xfrm>
            <a:off x="9290785" y="6544769"/>
            <a:ext cx="2743200" cy="2753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01989E-FA9D-4D60-A0E4-5AEF8D4BB09E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Univers 45 Light" pitchFamily="34" charset="0"/>
              </a:rPr>
              <a:pPr/>
              <a:t>‹#›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Univers 45 Light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39645" y="715288"/>
            <a:ext cx="10974017" cy="105559"/>
            <a:chOff x="479733" y="715287"/>
            <a:chExt cx="8230513" cy="10555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79733" y="769606"/>
              <a:ext cx="8207067" cy="0"/>
            </a:xfrm>
            <a:prstGeom prst="line">
              <a:avLst/>
            </a:prstGeom>
            <a:noFill/>
            <a:ln w="12700" cap="flat" cmpd="sng" algn="ctr">
              <a:solidFill>
                <a:srgbClr val="6C6F70"/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8052630" y="715287"/>
              <a:ext cx="657616" cy="105559"/>
            </a:xfrm>
            <a:prstGeom prst="rect">
              <a:avLst/>
            </a:prstGeom>
            <a:solidFill>
              <a:srgbClr val="A6BE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95014" y="715287"/>
              <a:ext cx="657616" cy="105559"/>
            </a:xfrm>
            <a:prstGeom prst="rect">
              <a:avLst/>
            </a:prstGeom>
            <a:solidFill>
              <a:srgbClr val="EBC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29142" y="715287"/>
              <a:ext cx="657616" cy="105559"/>
            </a:xfrm>
            <a:prstGeom prst="rect">
              <a:avLst/>
            </a:prstGeom>
            <a:solidFill>
              <a:srgbClr val="00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69" r:id="rId20"/>
    <p:sldLayoutId id="2147483791" r:id="rId21"/>
    <p:sldLayoutId id="2147483788" r:id="rId22"/>
    <p:sldLayoutId id="2147483789" r:id="rId23"/>
    <p:sldLayoutId id="2147483790" r:id="rId24"/>
    <p:sldLayoutId id="2147483751" r:id="rId25"/>
  </p:sldLayoutIdLst>
  <p:hf sldNum="0" hdr="0" ftr="0" dt="0"/>
  <p:txStyles>
    <p:titleStyle>
      <a:lvl1pPr algn="l" defTabSz="897920" rtl="0" eaLnBrk="1" fontAlgn="base" hangingPunct="1">
        <a:lnSpc>
          <a:spcPct val="97000"/>
        </a:lnSpc>
        <a:spcBef>
          <a:spcPct val="0"/>
        </a:spcBef>
        <a:spcAft>
          <a:spcPct val="0"/>
        </a:spcAft>
        <a:defRPr sz="2000" kern="1200">
          <a:solidFill>
            <a:srgbClr val="6D7071"/>
          </a:solidFill>
          <a:latin typeface="Arial" pitchFamily="34" charset="0"/>
          <a:ea typeface="+mj-ea"/>
          <a:cs typeface="Arial" pitchFamily="34" charset="0"/>
        </a:defRPr>
      </a:lvl1pPr>
      <a:lvl2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03433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806867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210300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613733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502" indent="-176502" algn="l" defTabSz="897920" rtl="0" eaLnBrk="1" fontAlgn="base" hangingPunct="1">
        <a:lnSpc>
          <a:spcPct val="101000"/>
        </a:lnSpc>
        <a:spcBef>
          <a:spcPts val="706"/>
        </a:spcBef>
        <a:spcAft>
          <a:spcPts val="88"/>
        </a:spcAft>
        <a:buSzPct val="95000"/>
        <a:buFont typeface="Arial" pitchFamily="34" charset="0"/>
        <a:buChar char="•"/>
        <a:defRPr sz="1765" kern="1200" baseline="0">
          <a:solidFill>
            <a:srgbClr val="6C6F70"/>
          </a:solidFill>
          <a:latin typeface="Arial" pitchFamily="34" charset="0"/>
          <a:ea typeface="+mn-ea"/>
          <a:cs typeface="Arial" pitchFamily="34" charset="0"/>
        </a:defRPr>
      </a:lvl1pPr>
      <a:lvl2pPr marL="151287" indent="-151287" algn="l" defTabSz="897920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76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83822" indent="-172300" algn="l" defTabSz="897920" rtl="0" eaLnBrk="1" fontAlgn="base" hangingPunct="1">
        <a:lnSpc>
          <a:spcPct val="101000"/>
        </a:lnSpc>
        <a:spcBef>
          <a:spcPts val="265"/>
        </a:spcBef>
        <a:spcAft>
          <a:spcPts val="88"/>
        </a:spcAft>
        <a:buSzPct val="95000"/>
        <a:buFont typeface="Arial" pitchFamily="34" charset="0"/>
        <a:buChar char="–"/>
        <a:defRPr sz="1632" kern="1200" baseline="0">
          <a:solidFill>
            <a:srgbClr val="6C6F70"/>
          </a:solidFill>
          <a:latin typeface="Arial" pitchFamily="34" charset="0"/>
          <a:ea typeface="+mn-ea"/>
          <a:cs typeface="Arial" pitchFamily="34" charset="0"/>
        </a:defRPr>
      </a:lvl3pPr>
      <a:lvl4pPr marL="570130" indent="-165296" algn="l" defTabSz="897920" rtl="0" eaLnBrk="1" fontAlgn="base" hangingPunct="1">
        <a:lnSpc>
          <a:spcPct val="101000"/>
        </a:lnSpc>
        <a:spcBef>
          <a:spcPts val="265"/>
        </a:spcBef>
        <a:spcAft>
          <a:spcPts val="88"/>
        </a:spcAft>
        <a:buSzPct val="95000"/>
        <a:buFont typeface="Arial" pitchFamily="34" charset="0"/>
        <a:buChar char="•"/>
        <a:defRPr sz="1412" kern="1200" baseline="0">
          <a:solidFill>
            <a:srgbClr val="6C6F70"/>
          </a:solidFill>
          <a:latin typeface="Arial" pitchFamily="34" charset="0"/>
          <a:ea typeface="+mn-ea"/>
          <a:cs typeface="Arial" pitchFamily="34" charset="0"/>
        </a:defRPr>
      </a:lvl4pPr>
      <a:lvl5pPr marL="1798640" indent="0" algn="l" defTabSz="89792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194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6.02262.pdf" TargetMode="External"/><Relationship Id="rId4" Type="http://schemas.openxmlformats.org/officeDocument/2006/relationships/hyperlink" Target="https://arxiv.org/abs/1804.03599" TargetMode="External"/><Relationship Id="rId5" Type="http://schemas.openxmlformats.org/officeDocument/2006/relationships/hyperlink" Target="https://arxiv.org/abs/1312.6114" TargetMode="External"/><Relationship Id="rId6" Type="http://schemas.openxmlformats.org/officeDocument/2006/relationships/hyperlink" Target="http://papers.nips.cc/paper/7141-what-uncertainties-do-we-need-in-bayesian-deep-learning-for-computer-vision.pdf" TargetMode="External"/><Relationship Id="rId7" Type="http://schemas.openxmlformats.org/officeDocument/2006/relationships/hyperlink" Target="http://approximateinference.org/accepted/HoffmanJohnson2016.pdf" TargetMode="External"/><Relationship Id="rId1" Type="http://schemas.openxmlformats.org/officeDocument/2006/relationships/slideLayout" Target="../slideLayouts/slideLayout32.xml"/><Relationship Id="rId2" Type="http://schemas.openxmlformats.org/officeDocument/2006/relationships/hyperlink" Target="https://urldefense.proofpoint.com/v2/url?u=https-3A__arxiv.org_abs_1505.05424&amp;d=DwMCaQ&amp;c=MrQrGL4Bt1iC3sN_evS3dQ&amp;r=xaDRd33XeyncJPHJgV-IUeAT-v4KsEOjm0ek-CkRfQY&amp;m=DU5XidSOtAUEd-xSvw6X3Y-CbaYxaL7AjKpq-ztRjU0&amp;s=YxqkS9ejMJPA3EaLUhacS5k4uLSg3TQNwdEcE_nKUBU&amp;e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6.xml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microsoft.com/office/2007/relationships/hdphoto" Target="../media/hdphoto1.wdp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microsoft.com/office/2007/relationships/hdphoto" Target="../media/hdphoto2.wdp"/><Relationship Id="rId27" Type="http://schemas.openxmlformats.org/officeDocument/2006/relationships/diagramData" Target="../diagrams/data8.xml"/><Relationship Id="rId28" Type="http://schemas.openxmlformats.org/officeDocument/2006/relationships/diagramLayout" Target="../diagrams/layout8.xml"/><Relationship Id="rId29" Type="http://schemas.openxmlformats.org/officeDocument/2006/relationships/diagramQuickStyle" Target="../diagrams/quickStyle8.xml"/><Relationship Id="rId30" Type="http://schemas.openxmlformats.org/officeDocument/2006/relationships/diagramColors" Target="../diagrams/colors8.xml"/><Relationship Id="rId31" Type="http://schemas.microsoft.com/office/2007/relationships/diagramDrawing" Target="../diagrams/drawing8.xml"/><Relationship Id="rId10" Type="http://schemas.openxmlformats.org/officeDocument/2006/relationships/diagramQuickStyle" Target="../diagrams/quickStyle6.xml"/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diagramData" Target="../diagrams/data7.xml"/><Relationship Id="rId14" Type="http://schemas.openxmlformats.org/officeDocument/2006/relationships/diagramLayout" Target="../diagrams/layout7.xml"/><Relationship Id="rId15" Type="http://schemas.openxmlformats.org/officeDocument/2006/relationships/diagramQuickStyle" Target="../diagrams/quickStyle7.xml"/><Relationship Id="rId16" Type="http://schemas.openxmlformats.org/officeDocument/2006/relationships/diagramColors" Target="../diagrams/colors7.xml"/><Relationship Id="rId17" Type="http://schemas.microsoft.com/office/2007/relationships/diagramDrawing" Target="../diagrams/drawing7.xml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07010" y="1488600"/>
            <a:ext cx="7562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C6F70"/>
                </a:solidFill>
                <a:cs typeface="Arial" panose="020B0604020202020204" pitchFamily="34" charset="0"/>
              </a:rPr>
              <a:t>Path Analysis &amp; Sequence Modelling </a:t>
            </a:r>
          </a:p>
          <a:p>
            <a:pPr algn="ctr"/>
            <a:endParaRPr lang="en-US" sz="3200" i="1" dirty="0">
              <a:solidFill>
                <a:srgbClr val="6C6F7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Regularization of RNN through 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Bayesian Neural Networks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2611" y="6286892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C6F70"/>
                </a:solidFill>
                <a:cs typeface="Arial" panose="020B0604020202020204" pitchFamily="34" charset="0"/>
              </a:rPr>
              <a:t>April 18 , 2019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5670" y="5352581"/>
            <a:ext cx="3716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  <a:cs typeface="Arial" panose="020B0604020202020204" pitchFamily="34" charset="0"/>
              </a:rPr>
              <a:t>CAI: Center for Analytical Insights</a:t>
            </a:r>
          </a:p>
        </p:txBody>
      </p:sp>
      <p:sp>
        <p:nvSpPr>
          <p:cNvPr id="2" name="AutoShape 2" descr="Vanguard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Vanguard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446" y="4991993"/>
            <a:ext cx="2342857" cy="809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4943" y="4012368"/>
            <a:ext cx="371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Vish Hawa</a:t>
            </a:r>
          </a:p>
        </p:txBody>
      </p:sp>
    </p:spTree>
    <p:extLst>
      <p:ext uri="{BB962C8B-B14F-4D97-AF65-F5344CB8AC3E}">
        <p14:creationId xmlns:p14="http://schemas.microsoft.com/office/powerpoint/2010/main" val="325577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6"/>
            <a:ext cx="8725398" cy="5293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3164" y="1152044"/>
                <a:ext cx="8512934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Small data sets RNNs will memorize sequences – worse when possible space is large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 the sequence by strength or evidence seen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in latent-space </a:t>
                </a:r>
                <a:r>
                  <a:rPr lang="en-US" i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not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model </a:t>
                </a: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symptoms Regularize 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through prior </a:t>
                </a: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distributions</a:t>
                </a: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 approach : Disentangled Variational encoder </a:t>
                </a:r>
                <a:endParaRPr lang="en-US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“Top-Down” Approach : high latent space vectors (z) and scale downwards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Trade-off with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i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Bonus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Latent Space opens up avenues for vector-arithmetic ~ such as ‘</a:t>
                </a:r>
                <a:r>
                  <a:rPr lang="en-US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 Best Action’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efficient rules on how to treat a lead with channel-impressions </a:t>
                </a: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64" y="1152044"/>
                <a:ext cx="8512934" cy="4985980"/>
              </a:xfrm>
              <a:prstGeom prst="rect">
                <a:avLst/>
              </a:prstGeom>
              <a:blipFill rotWithShape="0">
                <a:blip r:embed="rId3"/>
                <a:stretch>
                  <a:fillRect l="-501" r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AWAYS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5"/>
            <a:ext cx="9304020" cy="560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Bayesian </a:t>
            </a:r>
            <a:r>
              <a:rPr lang="en-US" dirty="0">
                <a:solidFill>
                  <a:schemeClr val="accent1"/>
                </a:solidFill>
              </a:rPr>
              <a:t>Neural 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2"/>
              </a:rPr>
              <a:t>https://arxiv.org/abs/1505.05424 [arxiv.org]</a:t>
            </a:r>
            <a:r>
              <a:rPr lang="en-US" dirty="0">
                <a:solidFill>
                  <a:schemeClr val="accent1"/>
                </a:solidFill>
              </a:rPr>
              <a:t> -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err="1">
                <a:solidFill>
                  <a:schemeClr val="accent1"/>
                </a:solidFill>
              </a:rPr>
              <a:t>InfoVAE</a:t>
            </a:r>
            <a:r>
              <a:rPr lang="en-US" b="1" dirty="0">
                <a:solidFill>
                  <a:schemeClr val="accent1"/>
                </a:solidFill>
              </a:rPr>
              <a:t>: Information Maximizing </a:t>
            </a:r>
            <a:r>
              <a:rPr lang="en-US" b="1" dirty="0" err="1">
                <a:solidFill>
                  <a:schemeClr val="accent1"/>
                </a:solidFill>
              </a:rPr>
              <a:t>Variational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b="1" dirty="0">
                <a:solidFill>
                  <a:schemeClr val="accent1"/>
                </a:solidFill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3"/>
              </a:rPr>
              <a:t>https://arxiv.org/pdf/1706.02262.pdf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Understanding disentangling in </a:t>
            </a:r>
            <a:r>
              <a:rPr lang="en-US" dirty="0">
                <a:solidFill>
                  <a:schemeClr val="accent1"/>
                </a:solidFill>
              </a:rPr>
              <a:t>β</a:t>
            </a:r>
            <a:r>
              <a:rPr lang="en-US" b="1" dirty="0">
                <a:solidFill>
                  <a:schemeClr val="accent1"/>
                </a:solidFill>
              </a:rPr>
              <a:t>-VAE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4"/>
              </a:rPr>
              <a:t>https://arxiv.org/abs/1804.03599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Auto-Encoding </a:t>
            </a:r>
            <a:r>
              <a:rPr lang="en-US" b="1" dirty="0" err="1">
                <a:solidFill>
                  <a:schemeClr val="accent1"/>
                </a:solidFill>
              </a:rPr>
              <a:t>Variational</a:t>
            </a:r>
            <a:r>
              <a:rPr lang="en-US" b="1" dirty="0">
                <a:solidFill>
                  <a:schemeClr val="accent1"/>
                </a:solidFill>
              </a:rPr>
              <a:t> Bayes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5"/>
              </a:rPr>
              <a:t>https://arxiv.org/abs/1312.6114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6"/>
              </a:rPr>
              <a:t>http://</a:t>
            </a:r>
            <a:r>
              <a:rPr lang="en-US" u="sng" dirty="0" smtClean="0">
                <a:solidFill>
                  <a:schemeClr val="accent1"/>
                </a:solidFill>
                <a:hlinkClick r:id="rId6"/>
              </a:rPr>
              <a:t>papers.nips.cc/paper/7141-what-uncertainties-do-we-need-in-bayesian-deep-learning-for-computer-vision.pdf</a:t>
            </a:r>
            <a:endParaRPr lang="en-US" u="sng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accent1"/>
                </a:solidFill>
              </a:rPr>
              <a:t>ELBO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accent1"/>
                </a:solidFill>
                <a:hlinkClick r:id="rId7"/>
              </a:rPr>
              <a:t>approximateinference.org/accepted/HoffmanJohnson2016.pdf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3622" y="3258740"/>
            <a:ext cx="7566603" cy="340519"/>
          </a:xfrm>
          <a:prstGeom prst="roundRect">
            <a:avLst/>
          </a:prstGeo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40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68397" y="2718824"/>
            <a:ext cx="7566603" cy="340519"/>
          </a:xfrm>
          <a:prstGeom prst="roundRect">
            <a:avLst/>
          </a:prstGeo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APPENDIX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53601" y="804686"/>
            <a:ext cx="8191550" cy="21617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564" y="152646"/>
            <a:ext cx="7772400" cy="2985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COMBINED: RNN + BAYES-NET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096" y="824074"/>
            <a:ext cx="7919347" cy="1924524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Query the network for conditional probability queries 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CPQ</a:t>
            </a:r>
            <a:endParaRPr lang="en-US" sz="2800" b="1" i="1" dirty="0">
              <a:solidFill>
                <a:schemeClr val="accent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BN = for each do </a:t>
            </a:r>
            <a:r>
              <a:rPr lang="en-US" sz="2000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</a:t>
            </a: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(Client=1 | path/sequence)</a:t>
            </a:r>
            <a:endParaRPr lang="en-US" i="1" dirty="0">
              <a:solidFill>
                <a:schemeClr val="accent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Compute </a:t>
            </a:r>
            <a:r>
              <a:rPr lang="en-US" sz="2000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Label</a:t>
            </a: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as dot product: Client*BN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RNN Loss function: -</a:t>
            </a:r>
            <a:r>
              <a:rPr lang="en-US" sz="2000" i="1" dirty="0" err="1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000" b="1" i="1" baseline="-25000" dirty="0" err="1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sz="2000" b="1" i="1" baseline="-25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8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Client*BN </a:t>
            </a:r>
            <a:r>
              <a:rPr lang="en-US" sz="1800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log</a:t>
            </a:r>
            <a:r>
              <a:rPr lang="en-US" sz="18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</a:t>
            </a:r>
            <a:r>
              <a:rPr lang="en-US" sz="1800" i="1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yHat </a:t>
            </a:r>
            <a:r>
              <a:rPr lang="en-US" sz="18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)</a:t>
            </a:r>
            <a:endParaRPr lang="en-US" sz="2000" b="1" i="1" baseline="-25000" dirty="0">
              <a:solidFill>
                <a:schemeClr val="accent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Truncated sequence for better generalization k{5,10}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05824"/>
              </p:ext>
            </p:extLst>
          </p:nvPr>
        </p:nvGraphicFramePr>
        <p:xfrm>
          <a:off x="1853598" y="3256137"/>
          <a:ext cx="8579318" cy="18905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35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2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6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32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400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964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2631">
                <a:tc>
                  <a:txBody>
                    <a:bodyPr/>
                    <a:lstStyle/>
                    <a:p>
                      <a:r>
                        <a:rPr lang="en-US" sz="1200" b="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SEQUENCE (k=5)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BN+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761427"/>
                          </a:solidFill>
                        </a:rPr>
                        <a:t>MAE</a:t>
                      </a:r>
                      <a:r>
                        <a:rPr lang="en-US" sz="1600" b="0" dirty="0"/>
                        <a:t>(Client*B+)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61427"/>
                          </a:solidFill>
                        </a:rPr>
                        <a:t>Score (RNN)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631"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1000007488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EMAL EMAL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0.66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631">
                <a:tc>
                  <a:txBody>
                    <a:bodyPr/>
                    <a:lstStyle/>
                    <a:p>
                      <a:r>
                        <a:rPr lang="is-IS" sz="1200" dirty="0"/>
                        <a:t>1000038000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EMAL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/>
                        <a:t>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0.43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631">
                <a:tc>
                  <a:txBody>
                    <a:bodyPr/>
                    <a:lstStyle/>
                    <a:p>
                      <a:r>
                        <a:rPr lang="is-IS" sz="1200" dirty="0"/>
                        <a:t>1000041267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>
                          <a:solidFill>
                            <a:srgbClr val="003556"/>
                          </a:solidFill>
                        </a:rPr>
                        <a:t>EMAL</a:t>
                      </a:r>
                      <a:r>
                        <a:rPr lang="en-US" sz="1200" dirty="0"/>
                        <a:t>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0.11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0.11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0.41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Line Callout 2 (Border and Accent Bar) 4"/>
          <p:cNvSpPr/>
          <p:nvPr/>
        </p:nvSpPr>
        <p:spPr>
          <a:xfrm>
            <a:off x="8775220" y="3131735"/>
            <a:ext cx="1754639" cy="2433445"/>
          </a:xfrm>
          <a:prstGeom prst="accentBorderCallout2">
            <a:avLst>
              <a:gd name="adj1" fmla="val 81300"/>
              <a:gd name="adj2" fmla="val 1059"/>
              <a:gd name="adj3" fmla="val 99626"/>
              <a:gd name="adj4" fmla="val 460"/>
              <a:gd name="adj5" fmla="val 112500"/>
              <a:gd name="adj6" fmla="val -27882"/>
            </a:avLst>
          </a:prstGeom>
          <a:noFill/>
          <a:ln w="38100" cmpd="sng">
            <a:solidFill>
              <a:srgbClr val="004673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56436" y="6025070"/>
            <a:ext cx="7414953" cy="64698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Ordered path score: 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Regularized by BN and computed by RNN based on evidence observed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61734" y="4845488"/>
            <a:ext cx="755597" cy="4915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genetic algorith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r="5451" b="3475"/>
          <a:stretch/>
        </p:blipFill>
        <p:spPr bwMode="auto">
          <a:xfrm>
            <a:off x="7143719" y="1148562"/>
            <a:ext cx="3416217" cy="3245426"/>
          </a:xfrm>
          <a:prstGeom prst="flowChartAlternateProcess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695355" y="4872672"/>
            <a:ext cx="3253490" cy="1830657"/>
          </a:xfrm>
          <a:prstGeom prst="roundRect">
            <a:avLst/>
          </a:prstGeom>
          <a:solidFill>
            <a:srgbClr val="66CC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07127" y="851339"/>
            <a:ext cx="5581950" cy="33514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17688" y="3825619"/>
            <a:ext cx="2280741" cy="2404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91447" y="897362"/>
            <a:ext cx="3168488" cy="251200"/>
          </a:xfrm>
        </p:spPr>
        <p:txBody>
          <a:bodyPr>
            <a:normAutofit/>
          </a:bodyPr>
          <a:lstStyle/>
          <a:p>
            <a:r>
              <a:rPr lang="en-US" dirty="0"/>
              <a:t>Differential Evolution Optimization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FEATURE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89" y="957375"/>
            <a:ext cx="3709436" cy="257499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209528"/>
              </p:ext>
            </p:extLst>
          </p:nvPr>
        </p:nvGraphicFramePr>
        <p:xfrm>
          <a:off x="1524001" y="4861559"/>
          <a:ext cx="3754869" cy="173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lowchart: Data 5"/>
          <p:cNvSpPr/>
          <p:nvPr/>
        </p:nvSpPr>
        <p:spPr>
          <a:xfrm>
            <a:off x="1695356" y="4635059"/>
            <a:ext cx="3454709" cy="189572"/>
          </a:xfrm>
          <a:prstGeom prst="flowChartInputOutp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ense layer 1 outpu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5" y="1501443"/>
            <a:ext cx="2112578" cy="1446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>
            <a:off x="3139994" y="4202801"/>
            <a:ext cx="484632" cy="533158"/>
          </a:xfrm>
          <a:prstGeom prst="upArrow">
            <a:avLst/>
          </a:prstGeom>
          <a:solidFill>
            <a:srgbClr val="746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210988" y="2464603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85543" y="3825620"/>
            <a:ext cx="1545027" cy="258627"/>
            <a:chOff x="1187663" y="3786095"/>
            <a:chExt cx="1387346" cy="298151"/>
          </a:xfrm>
        </p:grpSpPr>
        <p:sp>
          <p:nvSpPr>
            <p:cNvPr id="9" name="Flowchart: Connector 8"/>
            <p:cNvSpPr/>
            <p:nvPr/>
          </p:nvSpPr>
          <p:spPr>
            <a:xfrm>
              <a:off x="1187663" y="3807463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60929" y="380318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734195" y="379651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017969" y="3794235"/>
              <a:ext cx="262758" cy="285734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12251" y="378609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6790542" y="1900278"/>
            <a:ext cx="938030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7728572" y="1832617"/>
            <a:ext cx="1456058" cy="612648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546296" y="3945665"/>
            <a:ext cx="731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43319" y="3839289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Embedding layer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971310" y="2948317"/>
            <a:ext cx="3227" cy="39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48774" y="3307919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Dense layer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894231" y="2018152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STACKED RNN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909553" y="5464835"/>
            <a:ext cx="227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BAYSIEAN NETWORK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0871" y="4323316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DOT PRODUCT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827610" y="5657194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Gaussian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12486" y="4824632"/>
            <a:ext cx="5069940" cy="18786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1B34"/>
                </a:solidFill>
              </a:rPr>
              <a:t>Bayesian Score –&gt; Dot Product –&gt; Ordered Score –&gt; Optimal Path Selection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90292" y="5218530"/>
            <a:ext cx="4702841" cy="9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13671" y="483115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6023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22"/>
          <p:cNvSpPr/>
          <p:nvPr/>
        </p:nvSpPr>
        <p:spPr>
          <a:xfrm>
            <a:off x="2003806" y="2675915"/>
            <a:ext cx="8558777" cy="3048593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06390" y="241561"/>
            <a:ext cx="7772400" cy="298543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STACKED RNN/LSTM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08797"/>
              </p:ext>
            </p:extLst>
          </p:nvPr>
        </p:nvGraphicFramePr>
        <p:xfrm>
          <a:off x="2341490" y="2956506"/>
          <a:ext cx="7427365" cy="234507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44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8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79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7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389">
                <a:tc>
                  <a:txBody>
                    <a:bodyPr/>
                    <a:lstStyle/>
                    <a:p>
                      <a:r>
                        <a:rPr lang="en-US" sz="1200" dirty="0"/>
                        <a:t>POID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CLIENT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COUNTS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SEQUENCE (k=5)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Score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299"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1000007488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EMAL EMAL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0.09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693">
                <a:tc>
                  <a:txBody>
                    <a:bodyPr/>
                    <a:lstStyle/>
                    <a:p>
                      <a:r>
                        <a:rPr lang="is-IS" sz="1200" dirty="0"/>
                        <a:t>1000038000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EMAL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/>
                        <a:t>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0.43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693">
                <a:tc>
                  <a:txBody>
                    <a:bodyPr/>
                    <a:lstStyle/>
                    <a:p>
                      <a:r>
                        <a:rPr lang="is-IS" sz="1200" dirty="0"/>
                        <a:t>1000041267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>
                          <a:solidFill>
                            <a:srgbClr val="003556"/>
                          </a:solidFill>
                        </a:rPr>
                        <a:t>EMAL</a:t>
                      </a:r>
                      <a:r>
                        <a:rPr lang="en-US" sz="1200" dirty="0"/>
                        <a:t>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0.00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lowchart: Alternate Process 1"/>
          <p:cNvSpPr>
            <a:spLocks noGrp="1"/>
          </p:cNvSpPr>
          <p:nvPr>
            <p:ph type="subTitle" idx="1"/>
          </p:nvPr>
        </p:nvSpPr>
        <p:spPr>
          <a:xfrm>
            <a:off x="2269748" y="1067611"/>
            <a:ext cx="8034873" cy="1237432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RNNs will memorize sequences</a:t>
            </a:r>
          </a:p>
          <a:p>
            <a:pPr marL="285750" indent="-285750" algn="l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Worse when data size is small compared with possible space</a:t>
            </a:r>
          </a:p>
          <a:p>
            <a:pPr marL="285750" indent="-285750" algn="l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Similar performance in ‘out of sample’ cases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0896" y="5963126"/>
            <a:ext cx="7744744" cy="4001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External Regularization can perform better than tune-up</a:t>
            </a:r>
          </a:p>
        </p:txBody>
      </p:sp>
    </p:spTree>
    <p:extLst>
      <p:ext uri="{BB962C8B-B14F-4D97-AF65-F5344CB8AC3E}">
        <p14:creationId xmlns:p14="http://schemas.microsoft.com/office/powerpoint/2010/main" val="229719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643" y="773085"/>
            <a:ext cx="3873357" cy="2688786"/>
          </a:xfrm>
          <a:prstGeom prst="rect">
            <a:avLst/>
          </a:prstGeom>
        </p:spPr>
      </p:pic>
      <p:sp>
        <p:nvSpPr>
          <p:cNvPr id="5" name="Subtitle 10"/>
          <p:cNvSpPr txBox="1">
            <a:spLocks/>
          </p:cNvSpPr>
          <p:nvPr/>
        </p:nvSpPr>
        <p:spPr>
          <a:xfrm>
            <a:off x="2072536" y="940505"/>
            <a:ext cx="3725513" cy="2655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Stacking : 2 </a:t>
            </a:r>
            <a:r>
              <a:rPr lang="mr-IN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layers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Seq. Length: 5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Dense: 2-layer with linear out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Optimizer: </a:t>
            </a:r>
            <a:r>
              <a:rPr lang="en-US" sz="1600" dirty="0" err="1">
                <a:solidFill>
                  <a:schemeClr val="accent1"/>
                </a:solidFill>
              </a:rPr>
              <a:t>RMSprop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Loss: MAE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IN: 5-dim embedding of channels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64 Units of LSTM Cells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Dropout = 0.3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60944" y="3628949"/>
            <a:ext cx="8373302" cy="96043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s://cdn-images-1.medium.com/max/1600/1*WNUNtYuFC2u2_R5zW5g6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95" y="3795373"/>
            <a:ext cx="2928620" cy="6584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223450" y="3795373"/>
            <a:ext cx="34016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Bayes Rule :</a:t>
            </a:r>
          </a:p>
          <a:p>
            <a:r>
              <a:rPr lang="en-US" i="1" dirty="0">
                <a:solidFill>
                  <a:schemeClr val="accent1"/>
                </a:solidFill>
              </a:rPr>
              <a:t>Posterior  </a:t>
            </a:r>
            <a:r>
              <a:rPr lang="el-GR" sz="2800" i="1" dirty="0">
                <a:solidFill>
                  <a:schemeClr val="accent1"/>
                </a:solidFill>
              </a:rPr>
              <a:t>α</a:t>
            </a:r>
            <a:r>
              <a:rPr lang="en-US" i="1" dirty="0">
                <a:solidFill>
                  <a:schemeClr val="accent1"/>
                </a:solidFill>
              </a:rPr>
              <a:t>  Likelihood * Prior</a:t>
            </a:r>
          </a:p>
        </p:txBody>
      </p:sp>
      <p:pic>
        <p:nvPicPr>
          <p:cNvPr id="9" name="Picture 8" descr="https://cdn-images-1.medium.com/max/1600/1*w24nX_4NgfY5wS1_maz0oQ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62" y="5451345"/>
            <a:ext cx="3695700" cy="7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6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34326" y="1323746"/>
            <a:ext cx="7621056" cy="36933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206374" y="1348060"/>
            <a:ext cx="3091956" cy="2574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298332" y="1323748"/>
            <a:ext cx="2157051" cy="259864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77416" y="1323748"/>
            <a:ext cx="2157051" cy="2598646"/>
          </a:xfrm>
          <a:prstGeom prst="roundRect">
            <a:avLst/>
          </a:prstGeom>
          <a:solidFill>
            <a:srgbClr val="FBF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Illustration:  SEQUENCE OF TOUCHPOINTS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15997" y="6367333"/>
            <a:ext cx="8186502" cy="215444"/>
          </a:xfrm>
        </p:spPr>
        <p:txBody>
          <a:bodyPr/>
          <a:lstStyle/>
          <a:p>
            <a:r>
              <a:rPr lang="en-US" sz="1400" i="1" dirty="0"/>
              <a:t>Clients can be sensitive to Channels types and macro-economic climate and their own changing needs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048000" y="1397000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 23"/>
          <p:cNvGraphicFramePr/>
          <p:nvPr>
            <p:extLst/>
          </p:nvPr>
        </p:nvGraphicFramePr>
        <p:xfrm>
          <a:off x="3077184" y="2070651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5" name="Diagram 24"/>
          <p:cNvGraphicFramePr/>
          <p:nvPr>
            <p:extLst/>
          </p:nvPr>
        </p:nvGraphicFramePr>
        <p:xfrm>
          <a:off x="3049500" y="2801165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1676401" y="1254880"/>
            <a:ext cx="1003069" cy="678486"/>
          </a:xfrm>
          <a:prstGeom prst="wedgeEllipseCallout">
            <a:avLst>
              <a:gd name="adj1" fmla="val 90076"/>
              <a:gd name="adj2" fmla="val 2168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76400" y="1263655"/>
            <a:ext cx="1003069" cy="678486"/>
          </a:xfrm>
          <a:prstGeom prst="wedgeEllipseCallout">
            <a:avLst>
              <a:gd name="adj1" fmla="val 90905"/>
              <a:gd name="adj2" fmla="val 1016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668085" y="1246105"/>
            <a:ext cx="1003069" cy="678486"/>
          </a:xfrm>
          <a:prstGeom prst="wedgeEllipseCallout">
            <a:avLst>
              <a:gd name="adj1" fmla="val 84275"/>
              <a:gd name="adj2" fmla="val 61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9289090" y="1327092"/>
            <a:ext cx="723243" cy="64209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050838" y="2180322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45381" y="2857029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 rot="19416220">
            <a:off x="3504425" y="3368407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Falling Interest </a:t>
            </a:r>
          </a:p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Rates</a:t>
            </a:r>
          </a:p>
        </p:txBody>
      </p:sp>
      <p:sp>
        <p:nvSpPr>
          <p:cNvPr id="26" name="TextBox 25"/>
          <p:cNvSpPr txBox="1"/>
          <p:nvPr/>
        </p:nvSpPr>
        <p:spPr>
          <a:xfrm rot="19416220">
            <a:off x="6145747" y="3306142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Surging Investor </a:t>
            </a:r>
          </a:p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Sentiments</a:t>
            </a:r>
          </a:p>
        </p:txBody>
      </p:sp>
      <p:sp>
        <p:nvSpPr>
          <p:cNvPr id="27" name="TextBox 26"/>
          <p:cNvSpPr txBox="1"/>
          <p:nvPr/>
        </p:nvSpPr>
        <p:spPr>
          <a:xfrm rot="19416220">
            <a:off x="9107733" y="3337671"/>
            <a:ext cx="950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Low Market </a:t>
            </a:r>
          </a:p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Volatility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6107" y="1465052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3656" y="1437717"/>
            <a:ext cx="504425" cy="504425"/>
          </a:xfrm>
          <a:prstGeom prst="rect">
            <a:avLst/>
          </a:prstGeom>
        </p:spPr>
      </p:pic>
      <p:sp>
        <p:nvSpPr>
          <p:cNvPr id="29" name="Explosion 1 28"/>
          <p:cNvSpPr/>
          <p:nvPr/>
        </p:nvSpPr>
        <p:spPr>
          <a:xfrm>
            <a:off x="9322339" y="2073996"/>
            <a:ext cx="723243" cy="642093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6623" y="2180323"/>
            <a:ext cx="466061" cy="466061"/>
          </a:xfrm>
          <a:prstGeom prst="rect">
            <a:avLst/>
          </a:prstGeom>
        </p:spPr>
      </p:pic>
      <p:sp>
        <p:nvSpPr>
          <p:cNvPr id="30" name="Explosion 1 29"/>
          <p:cNvSpPr/>
          <p:nvPr/>
        </p:nvSpPr>
        <p:spPr>
          <a:xfrm>
            <a:off x="9344625" y="2740284"/>
            <a:ext cx="700956" cy="631663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4625" y="2754620"/>
            <a:ext cx="559315" cy="55931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1933848" y="6046271"/>
            <a:ext cx="0" cy="393954"/>
          </a:xfrm>
          <a:prstGeom prst="straightConnector1">
            <a:avLst/>
          </a:prstGeom>
          <a:ln w="50800" cap="rnd">
            <a:solidFill>
              <a:srgbClr val="96151D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231171" y="6185027"/>
            <a:ext cx="35951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>
            <a:off x="6804742" y="5498912"/>
            <a:ext cx="386278" cy="4138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>
            <a:off x="5785656" y="5486348"/>
            <a:ext cx="423252" cy="3930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 flipH="1">
            <a:off x="7741598" y="5516742"/>
            <a:ext cx="311173" cy="3960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5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 flipH="1">
            <a:off x="8574516" y="5503167"/>
            <a:ext cx="263322" cy="409613"/>
          </a:xfrm>
          <a:prstGeom prst="rect">
            <a:avLst/>
          </a:prstGeom>
          <a:ln>
            <a:noFill/>
          </a:ln>
        </p:spPr>
      </p:pic>
      <p:cxnSp>
        <p:nvCxnSpPr>
          <p:cNvPr id="38" name="Straight Connector 37"/>
          <p:cNvCxnSpPr/>
          <p:nvPr/>
        </p:nvCxnSpPr>
        <p:spPr>
          <a:xfrm flipH="1">
            <a:off x="3468651" y="7381682"/>
            <a:ext cx="35951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graphicFrame>
        <p:nvGraphicFramePr>
          <p:cNvPr id="16" name="Diagram 15"/>
          <p:cNvGraphicFramePr/>
          <p:nvPr>
            <p:extLst/>
          </p:nvPr>
        </p:nvGraphicFramePr>
        <p:xfrm>
          <a:off x="3194723" y="3969246"/>
          <a:ext cx="6489236" cy="194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0716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9" grpId="0" animBg="1"/>
      <p:bldP spid="13" grpId="0" animBg="1"/>
      <p:bldP spid="10" grpId="0"/>
      <p:bldP spid="26" grpId="0"/>
      <p:bldP spid="27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>
            <a:off x="1980636" y="4364846"/>
            <a:ext cx="8254534" cy="203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Flowchart: Alternate Process 22"/>
          <p:cNvSpPr/>
          <p:nvPr/>
        </p:nvSpPr>
        <p:spPr>
          <a:xfrm>
            <a:off x="3835734" y="2100489"/>
            <a:ext cx="1360411" cy="612648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524000" y="1509400"/>
            <a:ext cx="2817736" cy="1830657"/>
          </a:xfrm>
          <a:prstGeom prst="roundRect">
            <a:avLst/>
          </a:prstGeom>
          <a:solidFill>
            <a:srgbClr val="66CC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020295" y="851339"/>
            <a:ext cx="5581950" cy="33514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59062" y="3825619"/>
            <a:ext cx="2280741" cy="2404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COMBINED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663" y="957375"/>
            <a:ext cx="3709436" cy="257499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1206510" y="1528050"/>
          <a:ext cx="3293972" cy="173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owchart: Data 5"/>
          <p:cNvSpPr/>
          <p:nvPr/>
        </p:nvSpPr>
        <p:spPr>
          <a:xfrm rot="5400000">
            <a:off x="3577823" y="2162810"/>
            <a:ext cx="2202496" cy="297648"/>
          </a:xfrm>
          <a:prstGeom prst="flowChartInputOutp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ense layer 1 outpu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89" y="1501443"/>
            <a:ext cx="2112578" cy="1446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>
            <a:off x="6126398" y="4302013"/>
            <a:ext cx="484632" cy="53315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852362" y="2464603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26917" y="3825620"/>
            <a:ext cx="1545027" cy="258627"/>
            <a:chOff x="1187663" y="3786095"/>
            <a:chExt cx="1387346" cy="298151"/>
          </a:xfrm>
        </p:grpSpPr>
        <p:sp>
          <p:nvSpPr>
            <p:cNvPr id="9" name="Flowchart: Connector 8"/>
            <p:cNvSpPr/>
            <p:nvPr/>
          </p:nvSpPr>
          <p:spPr>
            <a:xfrm>
              <a:off x="1187663" y="3807463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60929" y="380318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734195" y="379651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017969" y="3794235"/>
              <a:ext cx="262758" cy="285734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12251" y="378609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3962885" y="2168150"/>
            <a:ext cx="938030" cy="484632"/>
          </a:xfrm>
          <a:prstGeom prst="rightArrow">
            <a:avLst/>
          </a:prstGeom>
          <a:solidFill>
            <a:srgbClr val="B8A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187670" y="3945665"/>
            <a:ext cx="731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84693" y="3839289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Embedding layer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9612684" y="2948317"/>
            <a:ext cx="3227" cy="39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90148" y="3307919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Dense layer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535605" y="2018152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STACKED RNN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1949" y="762207"/>
            <a:ext cx="227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BAYSIEAN NETWORK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5732" y="3460175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DOT PRODUCT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990316" y="4824632"/>
            <a:ext cx="8353489" cy="18786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1B34"/>
                </a:solidFill>
              </a:rPr>
              <a:t>Bayesian Score –&gt; Dot Product –&gt; Ordered Score </a:t>
            </a:r>
          </a:p>
          <a:p>
            <a:pPr algn="ctr"/>
            <a:r>
              <a:rPr lang="en-US" dirty="0">
                <a:solidFill>
                  <a:srgbClr val="9E1B34"/>
                </a:solidFill>
              </a:rPr>
              <a:t>{Optimal Path Selection}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9809" y="3948169"/>
            <a:ext cx="194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 Flow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3654" y="3463757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GAUSSIAN NET</a:t>
            </a:r>
          </a:p>
        </p:txBody>
      </p:sp>
    </p:spTree>
    <p:extLst>
      <p:ext uri="{BB962C8B-B14F-4D97-AF65-F5344CB8AC3E}">
        <p14:creationId xmlns:p14="http://schemas.microsoft.com/office/powerpoint/2010/main" val="112150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6"/>
            <a:ext cx="8551034" cy="5293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89953" y="1364396"/>
            <a:ext cx="85129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Marketing leads are exposed numerous channels, it is difficult to isolate how much credit should be attributed towards each channel.  This can have big impact on how much budget /efforts should be put  into any particular channel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Usage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First Touch or Last Touch Attribution 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potentially overweigh 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first or last touch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channels and be sub-optimal in credit assignments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there sequences that are better at driving leads than others? Build model  and Conduct Path Analysis and Produce weights to channel contribution for each path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RNNs have shown great promises 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sequence-modelling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(can they solve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issues especially when data size is limited)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SETUP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32354" y="2448674"/>
            <a:ext cx="8760778" cy="38487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06880" y="803569"/>
            <a:ext cx="8853055" cy="2269852"/>
          </a:xfrm>
        </p:spPr>
        <p:txBody>
          <a:bodyPr/>
          <a:lstStyle/>
          <a:p>
            <a:r>
              <a:rPr lang="en-US" sz="1600" b="1" dirty="0"/>
              <a:t>Inference</a:t>
            </a:r>
            <a:r>
              <a:rPr lang="en-US" sz="1600" dirty="0"/>
              <a:t> on Bayesian networks consists of conditional probability (</a:t>
            </a:r>
            <a:r>
              <a:rPr lang="en-US" sz="1600" b="1" dirty="0">
                <a:solidFill>
                  <a:srgbClr val="761427"/>
                </a:solidFill>
              </a:rPr>
              <a:t>CPQ</a:t>
            </a:r>
            <a:r>
              <a:rPr lang="en-US" sz="1600" dirty="0"/>
              <a:t>) given some evidence (Marginal) </a:t>
            </a:r>
            <a:endParaRPr lang="en-US" sz="1600" dirty="0">
              <a:solidFill>
                <a:srgbClr val="9E1B34"/>
              </a:solidFill>
            </a:endParaRPr>
          </a:p>
          <a:p>
            <a:r>
              <a:rPr lang="en-US" sz="1600" dirty="0"/>
              <a:t>Maximum a posteriori (</a:t>
            </a:r>
            <a:r>
              <a:rPr lang="en-US" sz="1600" b="1" dirty="0">
                <a:solidFill>
                  <a:srgbClr val="761427"/>
                </a:solidFill>
              </a:rPr>
              <a:t>MAP</a:t>
            </a:r>
            <a:r>
              <a:rPr lang="en-US" sz="1600" dirty="0"/>
              <a:t>) queries {</a:t>
            </a:r>
            <a:r>
              <a:rPr lang="en-US" sz="1400" dirty="0"/>
              <a:t>finding configuration q* of variables/nodes that has highest posterior probability</a:t>
            </a:r>
            <a:r>
              <a:rPr lang="en-US" sz="1600" dirty="0"/>
              <a:t>} </a:t>
            </a:r>
            <a:endParaRPr lang="en-US" sz="1600" dirty="0">
              <a:solidFill>
                <a:srgbClr val="9E1B34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58" y="128753"/>
            <a:ext cx="8271488" cy="6386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BAYESIAN NETWORK INFERENCE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93987" y="3408615"/>
            <a:ext cx="3023617" cy="2226602"/>
            <a:chOff x="2152453" y="1900862"/>
            <a:chExt cx="3792469" cy="4120884"/>
          </a:xfrm>
        </p:grpSpPr>
        <p:sp>
          <p:nvSpPr>
            <p:cNvPr id="42" name="Freeform 41"/>
            <p:cNvSpPr/>
            <p:nvPr/>
          </p:nvSpPr>
          <p:spPr>
            <a:xfrm>
              <a:off x="2152453" y="1900862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ADV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61135" y="1900862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DM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50135" y="3408038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PH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975055" y="3408038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Web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450134" y="5106113"/>
              <a:ext cx="942777" cy="915633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Client  Y/N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2725667" y="3863714"/>
            <a:ext cx="1831870" cy="3368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21973" y="4747521"/>
            <a:ext cx="1176035" cy="43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381502" y="3883557"/>
            <a:ext cx="1663167" cy="33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67965" y="2567813"/>
            <a:ext cx="268393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Path</a:t>
            </a:r>
            <a:r>
              <a:rPr lang="en-US" i="1" dirty="0"/>
              <a:t>: ADV/DM-PH-PAS</a:t>
            </a:r>
          </a:p>
        </p:txBody>
      </p:sp>
      <p:cxnSp>
        <p:nvCxnSpPr>
          <p:cNvPr id="54" name="Straight Arrow Connector 53"/>
          <p:cNvCxnSpPr>
            <a:endCxn id="44" idx="1"/>
          </p:cNvCxnSpPr>
          <p:nvPr/>
        </p:nvCxnSpPr>
        <p:spPr>
          <a:xfrm flipH="1">
            <a:off x="4478164" y="3886145"/>
            <a:ext cx="487132" cy="33683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96522" y="4737598"/>
            <a:ext cx="0" cy="43997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32868" y="5766541"/>
            <a:ext cx="30506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CPQ</a:t>
            </a:r>
            <a:r>
              <a:rPr lang="en-US" i="1" dirty="0"/>
              <a:t>: P(Client =Y |Web=0)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615441" y="767386"/>
            <a:ext cx="8944495" cy="15772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1"/>
          <p:cNvSpPr txBox="1">
            <a:spLocks/>
          </p:cNvSpPr>
          <p:nvPr/>
        </p:nvSpPr>
        <p:spPr>
          <a:xfrm>
            <a:off x="5563722" y="2480988"/>
            <a:ext cx="4770665" cy="335265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Rescue: Regularize through PGMs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Make use of conditional probabilities ~ BNs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Solution: for each ‘</a:t>
            </a:r>
            <a:r>
              <a:rPr lang="en-US" sz="2000" i="1" dirty="0">
                <a:solidFill>
                  <a:srgbClr val="003556"/>
                </a:solidFill>
              </a:rPr>
              <a:t>path</a:t>
            </a:r>
            <a:r>
              <a:rPr lang="en-US" sz="2000" dirty="0">
                <a:solidFill>
                  <a:srgbClr val="003556"/>
                </a:solidFill>
              </a:rPr>
              <a:t>’ calculate odds for positive and negative cases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..</a:t>
            </a:r>
            <a:r>
              <a:rPr lang="en-US" sz="2000" i="1" dirty="0">
                <a:solidFill>
                  <a:srgbClr val="003556"/>
                </a:solidFill>
              </a:rPr>
              <a:t>but</a:t>
            </a:r>
            <a:r>
              <a:rPr lang="en-US" sz="2000" dirty="0">
                <a:solidFill>
                  <a:srgbClr val="003556"/>
                </a:solidFill>
              </a:rPr>
              <a:t> destroys the ‘order/sequence information’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How do we apply ?</a:t>
            </a:r>
          </a:p>
        </p:txBody>
      </p:sp>
    </p:spTree>
    <p:extLst>
      <p:ext uri="{BB962C8B-B14F-4D97-AF65-F5344CB8AC3E}">
        <p14:creationId xmlns:p14="http://schemas.microsoft.com/office/powerpoint/2010/main" val="3668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6"/>
            <a:ext cx="8551034" cy="5293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77414" y="3988581"/>
            <a:ext cx="6489236" cy="203132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Touch Point Facts</a:t>
            </a:r>
          </a:p>
          <a:p>
            <a:endParaRPr lang="en-US" b="1" i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Touches range from 1 </a:t>
            </a:r>
            <a:r>
              <a:rPr lang="mr-IN" dirty="0"/>
              <a:t>–</a:t>
            </a:r>
            <a:r>
              <a:rPr lang="en-US" dirty="0"/>
              <a:t> 1000+ , median 15 touches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Possible space: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~ 5T  </a:t>
            </a:r>
            <a:r>
              <a:rPr lang="en-US" dirty="0"/>
              <a:t>Paths! (ordered sequence)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Even sequence length of 10 ~ 300M paths!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Very sparse evidence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COMBINATIONS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15163" y="913678"/>
            <a:ext cx="7566602" cy="251200"/>
          </a:xfrm>
        </p:spPr>
        <p:txBody>
          <a:bodyPr>
            <a:normAutofit/>
          </a:bodyPr>
          <a:lstStyle/>
          <a:p>
            <a:r>
              <a:rPr lang="en-US" dirty="0"/>
              <a:t>Marketing and Operation Channels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1240790"/>
              </p:ext>
            </p:extLst>
          </p:nvPr>
        </p:nvGraphicFramePr>
        <p:xfrm>
          <a:off x="3048000" y="1397000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199931352"/>
              </p:ext>
            </p:extLst>
          </p:nvPr>
        </p:nvGraphicFramePr>
        <p:xfrm>
          <a:off x="3077184" y="2070651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974200666"/>
              </p:ext>
            </p:extLst>
          </p:nvPr>
        </p:nvGraphicFramePr>
        <p:xfrm>
          <a:off x="3049500" y="2801165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1676401" y="1254880"/>
            <a:ext cx="1003069" cy="678486"/>
          </a:xfrm>
          <a:prstGeom prst="wedgeEllipseCallout">
            <a:avLst>
              <a:gd name="adj1" fmla="val 90076"/>
              <a:gd name="adj2" fmla="val 2168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76400" y="1263655"/>
            <a:ext cx="1003069" cy="678486"/>
          </a:xfrm>
          <a:prstGeom prst="wedgeEllipseCallout">
            <a:avLst>
              <a:gd name="adj1" fmla="val 90905"/>
              <a:gd name="adj2" fmla="val 1016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668085" y="1246105"/>
            <a:ext cx="1003069" cy="678486"/>
          </a:xfrm>
          <a:prstGeom prst="wedgeEllipseCallout">
            <a:avLst>
              <a:gd name="adj1" fmla="val 84275"/>
              <a:gd name="adj2" fmla="val 61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1"/>
          <p:cNvSpPr/>
          <p:nvPr/>
        </p:nvSpPr>
        <p:spPr>
          <a:xfrm>
            <a:off x="1706391" y="4202130"/>
            <a:ext cx="5443161" cy="2655870"/>
          </a:xfrm>
          <a:prstGeom prst="rightArrow">
            <a:avLst>
              <a:gd name="adj1" fmla="val 90945"/>
              <a:gd name="adj2" fmla="val 263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06390" y="241561"/>
            <a:ext cx="7772400" cy="298543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RNN AS SEQUENCE MODELER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8882" y="4536596"/>
            <a:ext cx="3097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458" y="5104980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 - 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5276" y="4546205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40%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58773" y="5104666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93%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93989" y="5149076"/>
            <a:ext cx="238118" cy="734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536493" y="4566668"/>
            <a:ext cx="272844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 of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~ 2 folds !!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6151" y="5643598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- PHONE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1606" y="5631621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20%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49993" y="5641736"/>
            <a:ext cx="272844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Drops to 20% ~  up again 4x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6454375" y="5436091"/>
            <a:ext cx="1737598" cy="2281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428457271"/>
              </p:ext>
            </p:extLst>
          </p:nvPr>
        </p:nvGraphicFramePr>
        <p:xfrm>
          <a:off x="1527431" y="893567"/>
          <a:ext cx="5051460" cy="26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1914168" y="6209642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 - EM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72094" y="6203520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80%</a:t>
            </a:r>
          </a:p>
        </p:txBody>
      </p:sp>
      <p:sp>
        <p:nvSpPr>
          <p:cNvPr id="24" name="Subtitle 10"/>
          <p:cNvSpPr txBox="1">
            <a:spLocks/>
          </p:cNvSpPr>
          <p:nvPr/>
        </p:nvSpPr>
        <p:spPr>
          <a:xfrm>
            <a:off x="6767826" y="1012284"/>
            <a:ext cx="3725513" cy="2655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Stacking : 2 </a:t>
            </a:r>
            <a:r>
              <a:rPr lang="mr-IN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layers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Seq. Length: 5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Dense: 2-layer with linear out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Optimizer: </a:t>
            </a:r>
            <a:r>
              <a:rPr lang="en-US" sz="1600" dirty="0" err="1">
                <a:solidFill>
                  <a:schemeClr val="accent1"/>
                </a:solidFill>
              </a:rPr>
              <a:t>RMSprop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Loss: MAE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IN: 5-dim embedding of channels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240 Units </a:t>
            </a:r>
            <a:r>
              <a:rPr lang="en-US" sz="1600" dirty="0">
                <a:solidFill>
                  <a:schemeClr val="accent1"/>
                </a:solidFill>
              </a:rPr>
              <a:t>of </a:t>
            </a:r>
            <a:r>
              <a:rPr lang="en-US" sz="1600" dirty="0" smtClean="0">
                <a:solidFill>
                  <a:schemeClr val="accent1"/>
                </a:solidFill>
              </a:rPr>
              <a:t>GRU Cells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Dropout = 0.3 </a:t>
            </a:r>
          </a:p>
        </p:txBody>
      </p:sp>
    </p:spTree>
    <p:extLst>
      <p:ext uri="{BB962C8B-B14F-4D97-AF65-F5344CB8AC3E}">
        <p14:creationId xmlns:p14="http://schemas.microsoft.com/office/powerpoint/2010/main" val="16416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8" grpId="0" animBg="1"/>
      <p:bldP spid="4" grpId="0" animBg="1"/>
      <p:bldP spid="1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Graphic spid="20" grpId="0">
        <p:bldSub>
          <a:bldChart bld="category"/>
        </p:bldSub>
      </p:bldGraphic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06390" y="241561"/>
            <a:ext cx="7772400" cy="298543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RNN AS SEQUENCE MODELER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47817253"/>
              </p:ext>
            </p:extLst>
          </p:nvPr>
        </p:nvGraphicFramePr>
        <p:xfrm>
          <a:off x="1527431" y="893567"/>
          <a:ext cx="5051460" cy="26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40243746"/>
              </p:ext>
            </p:extLst>
          </p:nvPr>
        </p:nvGraphicFramePr>
        <p:xfrm>
          <a:off x="1476064" y="3918597"/>
          <a:ext cx="5102827" cy="29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Subtitle 10"/>
          <p:cNvSpPr txBox="1">
            <a:spLocks/>
          </p:cNvSpPr>
          <p:nvPr/>
        </p:nvSpPr>
        <p:spPr>
          <a:xfrm>
            <a:off x="6942488" y="3817129"/>
            <a:ext cx="3725513" cy="2655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Prominent when data size is small compared to possibilities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More </a:t>
            </a:r>
            <a:r>
              <a:rPr lang="en-US" sz="1600" dirty="0">
                <a:solidFill>
                  <a:schemeClr val="accent1"/>
                </a:solidFill>
              </a:rPr>
              <a:t>skewed the strength of evidence - higher the discontinuity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Higher dropout rate helps </a:t>
            </a:r>
            <a:r>
              <a:rPr lang="mr-IN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 may not solve it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True features (z) are latent </a:t>
            </a:r>
            <a:r>
              <a:rPr lang="en-US" sz="1600" dirty="0" smtClean="0">
                <a:solidFill>
                  <a:schemeClr val="accent1"/>
                </a:solidFill>
              </a:rPr>
              <a:t>unobservable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can </a:t>
            </a:r>
            <a:r>
              <a:rPr lang="en-US" sz="1600" dirty="0">
                <a:solidFill>
                  <a:schemeClr val="accent1"/>
                </a:solidFill>
              </a:rPr>
              <a:t>we do better ? 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7860393" y="1109217"/>
            <a:ext cx="1821288" cy="1243565"/>
          </a:xfrm>
          <a:prstGeom prst="wedgeEllipseCallout">
            <a:avLst>
              <a:gd name="adj1" fmla="val -199971"/>
              <a:gd name="adj2" fmla="val 777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50058" y="1325366"/>
            <a:ext cx="770562" cy="40069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99052" y="2597649"/>
            <a:ext cx="770562" cy="40069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>
            <a:off x="7774774" y="1109217"/>
            <a:ext cx="2132938" cy="1488433"/>
          </a:xfrm>
          <a:prstGeom prst="wedgeEllipseCallout">
            <a:avLst>
              <a:gd name="adj1" fmla="val -229503"/>
              <a:gd name="adj2" fmla="val -2916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Points - of Discontinuities</a:t>
            </a:r>
          </a:p>
          <a:p>
            <a:pPr algn="ctr"/>
            <a:endParaRPr lang="en-US" sz="1200" b="1" i="1" dirty="0">
              <a:solidFill>
                <a:schemeClr val="accent1"/>
              </a:solidFill>
            </a:endParaRPr>
          </a:p>
          <a:p>
            <a:pPr algn="ctr"/>
            <a:r>
              <a:rPr lang="en-US" sz="1200" b="1" i="1" dirty="0">
                <a:solidFill>
                  <a:schemeClr val="accent1"/>
                </a:solidFill>
              </a:rPr>
              <a:t>“Modeling of Symptoms ”</a:t>
            </a:r>
            <a:endParaRPr lang="en-US" sz="1100" b="1" i="1" dirty="0">
              <a:solidFill>
                <a:schemeClr val="accent1"/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2D06D525-EE3A-4D11-9FE1-B55CE7BF055F}"/>
              </a:ext>
            </a:extLst>
          </p:cNvPr>
          <p:cNvSpPr/>
          <p:nvPr/>
        </p:nvSpPr>
        <p:spPr>
          <a:xfrm rot="5400000">
            <a:off x="4151706" y="2671372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996049" y="3533047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Extremities</a:t>
            </a:r>
            <a:endParaRPr lang="en-US" sz="800" b="1" i="1" dirty="0"/>
          </a:p>
        </p:txBody>
      </p:sp>
    </p:spTree>
    <p:extLst>
      <p:ext uri="{BB962C8B-B14F-4D97-AF65-F5344CB8AC3E}">
        <p14:creationId xmlns:p14="http://schemas.microsoft.com/office/powerpoint/2010/main" val="21071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842099" y="4568423"/>
            <a:ext cx="8373302" cy="22147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1842099" y="841741"/>
            <a:ext cx="8373302" cy="35735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574639" y="1465805"/>
            <a:ext cx="10088804" cy="1410643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542" y="237885"/>
            <a:ext cx="8271488" cy="2985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BAYSIAN NEURAL NETWORK AND 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3124" y="994916"/>
                <a:ext cx="8284312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Bayesian Modelling as 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Variational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Encoders </a:t>
                </a:r>
              </a:p>
              <a:p>
                <a:endParaRPr lang="en-US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We use </a:t>
                </a:r>
                <a:r>
                  <a:rPr lang="en-US" sz="1400" dirty="0" err="1">
                    <a:solidFill>
                      <a:srgbClr val="003556"/>
                    </a:solidFill>
                  </a:rPr>
                  <a:t>Variational</a:t>
                </a:r>
                <a:r>
                  <a:rPr lang="en-US" sz="1400" dirty="0">
                    <a:solidFill>
                      <a:srgbClr val="003556"/>
                    </a:solidFill>
                  </a:rPr>
                  <a:t> Inference (Bayes-by-back prop) to learn posterior </a:t>
                </a:r>
                <a:r>
                  <a:rPr lang="en-US" sz="1400" dirty="0" smtClean="0">
                    <a:solidFill>
                      <a:srgbClr val="003556"/>
                    </a:solidFill>
                  </a:rPr>
                  <a:t>probabilities </a:t>
                </a:r>
                <a:r>
                  <a:rPr lang="en-US" sz="1400" dirty="0">
                    <a:solidFill>
                      <a:srgbClr val="003556"/>
                    </a:solidFill>
                  </a:rPr>
                  <a:t>in latent </a:t>
                </a:r>
                <a:r>
                  <a:rPr lang="en-US" sz="1400" dirty="0" smtClean="0">
                    <a:solidFill>
                      <a:srgbClr val="003556"/>
                    </a:solidFill>
                  </a:rPr>
                  <a:t>space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1400" b="1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Since true posterior </a:t>
                </a:r>
                <a:r>
                  <a:rPr lang="en-US" sz="1400" i="1" dirty="0">
                    <a:solidFill>
                      <a:srgbClr val="003556"/>
                    </a:solidFill>
                  </a:rPr>
                  <a:t>p </a:t>
                </a:r>
                <a:r>
                  <a:rPr lang="en-US" sz="1400" dirty="0">
                    <a:solidFill>
                      <a:srgbClr val="003556"/>
                    </a:solidFill>
                  </a:rPr>
                  <a:t> is unknown  ~ approximated by </a:t>
                </a:r>
                <a:r>
                  <a:rPr lang="en-US" sz="1400" dirty="0" err="1">
                    <a:solidFill>
                      <a:srgbClr val="003556"/>
                    </a:solidFill>
                  </a:rPr>
                  <a:t>variational</a:t>
                </a:r>
                <a:r>
                  <a:rPr lang="en-US" sz="1400" dirty="0">
                    <a:solidFill>
                      <a:srgbClr val="003556"/>
                    </a:solidFill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e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i="1" dirty="0" smtClean="0">
                    <a:solidFill>
                      <a:srgbClr val="003556"/>
                    </a:solidFill>
                  </a:rPr>
                  <a:t> </a:t>
                </a:r>
                <a:r>
                  <a:rPr lang="en-US" sz="1400" dirty="0">
                    <a:solidFill>
                      <a:srgbClr val="003556"/>
                    </a:solidFill>
                  </a:rPr>
                  <a:t>stochastic “encoder</a:t>
                </a:r>
                <a:r>
                  <a:rPr lang="en-US" sz="1400" dirty="0" smtClean="0">
                    <a:solidFill>
                      <a:srgbClr val="003556"/>
                    </a:solidFill>
                  </a:rPr>
                  <a:t>”  and likelihood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𝒌</m:t>
                        </m:r>
                      </m:e>
                      <m:e>
                        <m:r>
                          <a:rPr lang="en-US" sz="1400" b="1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rgbClr val="003556"/>
                    </a:solidFill>
                  </a:rPr>
                  <a:t> as stochastic “classifier”</a:t>
                </a: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The loss objective to be </a:t>
                </a:r>
                <a:r>
                  <a:rPr lang="en-US" sz="1400" b="1" i="1" dirty="0">
                    <a:solidFill>
                      <a:srgbClr val="003556"/>
                    </a:solidFill>
                  </a:rPr>
                  <a:t>minimized</a:t>
                </a:r>
                <a:r>
                  <a:rPr lang="en-US" sz="1400" dirty="0">
                    <a:solidFill>
                      <a:srgbClr val="003556"/>
                    </a:solidFill>
                  </a:rPr>
                  <a:t>: </a:t>
                </a:r>
              </a:p>
              <a:p>
                <a:pPr marL="742950" lvl="1" indent="-285750">
                  <a:buFont typeface="Courier New" charset="0"/>
                  <a:buChar char="o"/>
                </a:pPr>
                <a:r>
                  <a:rPr lang="en-US" sz="1200" dirty="0">
                    <a:solidFill>
                      <a:srgbClr val="003556"/>
                    </a:solidFill>
                  </a:rPr>
                  <a:t>the </a:t>
                </a:r>
                <a:r>
                  <a:rPr lang="en-US" sz="1200" u="sng" dirty="0"/>
                  <a:t>regularized</a:t>
                </a:r>
                <a:r>
                  <a:rPr lang="en-US" sz="1200" dirty="0"/>
                  <a:t> </a:t>
                </a:r>
                <a:r>
                  <a:rPr lang="en-US" sz="1200" dirty="0">
                    <a:solidFill>
                      <a:srgbClr val="003556"/>
                    </a:solidFill>
                  </a:rPr>
                  <a:t>divergence between </a:t>
                </a:r>
                <a:r>
                  <a:rPr lang="en-US" sz="1200" i="1" dirty="0">
                    <a:solidFill>
                      <a:srgbClr val="003556"/>
                    </a:solidFill>
                  </a:rPr>
                  <a:t>p</a:t>
                </a:r>
                <a:r>
                  <a:rPr lang="en-US" sz="1200" dirty="0">
                    <a:solidFill>
                      <a:srgbClr val="003556"/>
                    </a:solidFill>
                  </a:rPr>
                  <a:t> and </a:t>
                </a:r>
                <a:r>
                  <a:rPr lang="en-US" sz="1200" i="1" dirty="0">
                    <a:solidFill>
                      <a:srgbClr val="003556"/>
                    </a:solidFill>
                  </a:rPr>
                  <a:t>q</a:t>
                </a:r>
                <a:r>
                  <a:rPr lang="en-US" sz="1200" dirty="0">
                    <a:solidFill>
                      <a:srgbClr val="003556"/>
                    </a:solidFill>
                  </a:rPr>
                  <a:t> and the </a:t>
                </a:r>
                <a:r>
                  <a:rPr lang="en-US" sz="1200" dirty="0">
                    <a:solidFill>
                      <a:srgbClr val="7030A0"/>
                    </a:solidFill>
                  </a:rPr>
                  <a:t>classification loss</a:t>
                </a:r>
              </a:p>
              <a:p>
                <a:pPr marL="742950" lvl="1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l-GR" sz="1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200" dirty="0">
                    <a:solidFill>
                      <a:srgbClr val="7030A0"/>
                    </a:solidFill>
                  </a:rPr>
                  <a:t> : </a:t>
                </a:r>
                <a:r>
                  <a:rPr lang="en-US" sz="1200" dirty="0">
                    <a:solidFill>
                      <a:srgbClr val="003556"/>
                    </a:solidFill>
                  </a:rPr>
                  <a:t>disentangled parameter </a:t>
                </a:r>
              </a:p>
              <a:p>
                <a:endParaRPr lang="en-US" sz="1400" b="1" i="1" u="sng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i="1" u="sng" dirty="0">
                    <a:solidFill>
                      <a:srgbClr val="003556"/>
                    </a:solidFill>
                  </a:rPr>
                  <a:t>Minimize Loss </a:t>
                </a:r>
                <a:r>
                  <a:rPr lang="en-US" sz="1400" b="1" i="1" dirty="0">
                    <a:solidFill>
                      <a:srgbClr val="003556"/>
                    </a:solidFill>
                  </a:rPr>
                  <a:t>: </a:t>
                </a:r>
                <a:r>
                  <a:rPr lang="en-US" sz="1600" b="1" i="1" dirty="0">
                    <a:solidFill>
                      <a:srgbClr val="00355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𝜮</m:t>
                    </m:r>
                    <m:func>
                      <m:func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l-GR" sz="1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  <m:r>
                          <a:rPr lang="en-US" sz="1400" b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1400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d>
                          <m:dPr>
                            <m:ctrlP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unc>
                      <m:func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sz="1400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sz="1400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1400" b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1400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4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200" b="1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Choice of prior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e>
                    </m:d>
                    <m:r>
                      <a:rPr lang="en-US" sz="1400" b="1" i="1">
                        <a:solidFill>
                          <a:srgbClr val="003556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400" i="1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400" i="1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1400" dirty="0">
                    <a:solidFill>
                      <a:srgbClr val="003556"/>
                    </a:solidFill>
                  </a:rPr>
                  <a:t> : </a:t>
                </a:r>
                <a:r>
                  <a:rPr lang="en-US" sz="1400" u="sng" dirty="0" err="1">
                    <a:solidFill>
                      <a:srgbClr val="003556"/>
                    </a:solidFill>
                  </a:rPr>
                  <a:t>Regularizer</a:t>
                </a:r>
                <a:r>
                  <a:rPr lang="en-US" sz="1400" dirty="0">
                    <a:solidFill>
                      <a:srgbClr val="003556"/>
                    </a:solidFill>
                  </a:rPr>
                  <a:t> </a:t>
                </a:r>
                <a:r>
                  <a:rPr lang="en-US" sz="1400" u="sng" dirty="0">
                    <a:solidFill>
                      <a:srgbClr val="003556"/>
                    </a:solidFill>
                  </a:rPr>
                  <a:t>enforces not to memorize data points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24" y="994916"/>
                <a:ext cx="8284312" cy="3231654"/>
              </a:xfrm>
              <a:prstGeom prst="rect">
                <a:avLst/>
              </a:prstGeom>
              <a:blipFill rotWithShape="0">
                <a:blip r:embed="rId2"/>
                <a:stretch>
                  <a:fillRect l="-736" t="-755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5527" y="4681666"/>
                <a:ext cx="5075374" cy="237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solidFill>
                      <a:srgbClr val="003556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The marginal probability of new data point:</a:t>
                </a:r>
              </a:p>
              <a:p>
                <a:endParaRPr lang="en-US" b="1" i="1" dirty="0">
                  <a:solidFill>
                    <a:srgbClr val="003556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is-I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p>
                        <m:e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𝒌</m:t>
                              </m:r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𝒅𝒛</m:t>
                          </m:r>
                        </m:e>
                      </m:nary>
                    </m:oMath>
                  </m:oMathPara>
                </a14:m>
                <a:endParaRPr lang="en-US" b="1" i="1" dirty="0">
                  <a:solidFill>
                    <a:srgbClr val="003556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endParaRPr lang="en-US" b="1" i="1" dirty="0" smtClean="0">
                  <a:solidFill>
                    <a:schemeClr val="accent1"/>
                  </a:solidFill>
                </a:endParaRPr>
              </a:p>
              <a:p>
                <a:r>
                  <a:rPr lang="en-US" b="1" i="1" dirty="0" err="1" smtClean="0">
                    <a:solidFill>
                      <a:schemeClr val="accent1"/>
                    </a:solidFill>
                  </a:rPr>
                  <a:t>Var</a:t>
                </a:r>
                <a:r>
                  <a:rPr lang="en-US" i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) : uncertainty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estimation </a:t>
                </a:r>
                <a:endParaRPr lang="en-US" i="1" dirty="0">
                  <a:solidFill>
                    <a:schemeClr val="accent1"/>
                  </a:solidFill>
                </a:endParaRPr>
              </a:p>
              <a:p>
                <a:endParaRPr lang="en-US" i="1" dirty="0">
                  <a:solidFill>
                    <a:srgbClr val="003556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27" y="4681666"/>
                <a:ext cx="5075374" cy="2378215"/>
              </a:xfrm>
              <a:prstGeom prst="rect">
                <a:avLst/>
              </a:prstGeom>
              <a:blipFill rotWithShape="0">
                <a:blip r:embed="rId3"/>
                <a:stretch>
                  <a:fillRect l="-1082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7279678" y="4644774"/>
            <a:ext cx="504504" cy="1540717"/>
          </a:xfrm>
          <a:prstGeom prst="leftBrace">
            <a:avLst>
              <a:gd name="adj1" fmla="val 8333"/>
              <a:gd name="adj2" fmla="val 476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26169" y="4654847"/>
            <a:ext cx="263726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z</a:t>
            </a:r>
            <a:r>
              <a:rPr lang="el-GR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 </a:t>
            </a:r>
            <a:r>
              <a:rPr lang="en-US" sz="1600" i="1" dirty="0">
                <a:solidFill>
                  <a:schemeClr val="accent1"/>
                </a:solidFill>
              </a:rPr>
              <a:t>latent variable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x : new data point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p(k) : predictive probability 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	of the class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n : sampled points</a:t>
            </a:r>
          </a:p>
          <a:p>
            <a:endParaRPr lang="en-US" sz="1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14">
            <a:extLst>
              <a:ext uri="{FF2B5EF4-FFF2-40B4-BE49-F238E27FC236}">
                <a16:creationId xmlns="" xmlns:a16="http://schemas.microsoft.com/office/drawing/2014/main" id="{B799DB40-2177-4285-A30A-77E1087CC4E3}"/>
              </a:ext>
            </a:extLst>
          </p:cNvPr>
          <p:cNvSpPr/>
          <p:nvPr/>
        </p:nvSpPr>
        <p:spPr>
          <a:xfrm>
            <a:off x="2003558" y="4194744"/>
            <a:ext cx="8446728" cy="25098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2748595" y="796441"/>
            <a:ext cx="5710461" cy="2936823"/>
          </a:xfrm>
          <a:prstGeom prst="roundRect">
            <a:avLst/>
          </a:prstGeom>
          <a:solidFill>
            <a:srgbClr val="66CC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745203" y="1270791"/>
            <a:ext cx="2768290" cy="1913001"/>
          </a:xfrm>
          <a:prstGeom prst="rect">
            <a:avLst/>
          </a:prstGeom>
        </p:spPr>
      </p:pic>
      <p:pic>
        <p:nvPicPr>
          <p:cNvPr id="54" name="Picture 2" descr="Image result for dense layer 1 out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95" y="1676189"/>
            <a:ext cx="2112578" cy="1446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>
            <a:off x="2003558" y="4118418"/>
            <a:ext cx="8254534" cy="203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Flowchart: Alternate Process 22"/>
          <p:cNvSpPr/>
          <p:nvPr/>
        </p:nvSpPr>
        <p:spPr>
          <a:xfrm>
            <a:off x="6546054" y="1269192"/>
            <a:ext cx="1621715" cy="2018538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ARCHITECTURE: DISENTAGLED VARIATIONAL ENCODER</a:t>
            </a:r>
          </a:p>
        </p:txBody>
      </p:sp>
      <p:sp>
        <p:nvSpPr>
          <p:cNvPr id="8" name="Left Brace 7"/>
          <p:cNvSpPr/>
          <p:nvPr/>
        </p:nvSpPr>
        <p:spPr>
          <a:xfrm>
            <a:off x="2264577" y="1067603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805422" y="2054736"/>
            <a:ext cx="627745" cy="484632"/>
          </a:xfrm>
          <a:prstGeom prst="rightArrow">
            <a:avLst/>
          </a:prstGeom>
          <a:solidFill>
            <a:srgbClr val="B8A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61" idx="3"/>
          </p:cNvCxnSpPr>
          <p:nvPr/>
        </p:nvCxnSpPr>
        <p:spPr>
          <a:xfrm flipH="1" flipV="1">
            <a:off x="2980213" y="3470199"/>
            <a:ext cx="1066" cy="41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34151" y="3910019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Embedding layer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19155" y="1417689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Dense layers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4302" y="3745132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STACKED RNN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50948" y="3830948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 Flow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866970" y="2049935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Input Layer</a:t>
            </a:r>
          </a:p>
        </p:txBody>
      </p:sp>
      <p:sp>
        <p:nvSpPr>
          <p:cNvPr id="2" name="Trapezoid 1"/>
          <p:cNvSpPr/>
          <p:nvPr/>
        </p:nvSpPr>
        <p:spPr>
          <a:xfrm rot="5400000">
            <a:off x="2745203" y="1270790"/>
            <a:ext cx="2768288" cy="1913001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25718" y="1274081"/>
            <a:ext cx="1380466" cy="1941360"/>
          </a:xfrm>
          <a:prstGeom prst="rect">
            <a:avLst/>
          </a:prstGeom>
          <a:solidFill>
            <a:srgbClr val="F1E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accent1"/>
                </a:solidFill>
              </a:rPr>
              <a:t>Latent 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</a:rPr>
              <a:t>Space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</a:rPr>
              <a:t>(z)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</a:rPr>
              <a:t>sampled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94575" y="1479378"/>
            <a:ext cx="0" cy="1584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294576" y="3062095"/>
            <a:ext cx="1211609" cy="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18120" y="3770474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CLASSIFIER</a:t>
            </a:r>
          </a:p>
        </p:txBody>
      </p:sp>
      <p:sp>
        <p:nvSpPr>
          <p:cNvPr id="61" name="Rectangle 60"/>
          <p:cNvSpPr/>
          <p:nvPr/>
        </p:nvSpPr>
        <p:spPr>
          <a:xfrm rot="5400000">
            <a:off x="1769094" y="2097338"/>
            <a:ext cx="2422238" cy="3234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2012617" y="1932015"/>
            <a:ext cx="1935262" cy="323550"/>
            <a:chOff x="1187663" y="3786095"/>
            <a:chExt cx="1387346" cy="298151"/>
          </a:xfrm>
        </p:grpSpPr>
        <p:sp>
          <p:nvSpPr>
            <p:cNvPr id="9" name="Flowchart: Connector 8"/>
            <p:cNvSpPr/>
            <p:nvPr/>
          </p:nvSpPr>
          <p:spPr>
            <a:xfrm>
              <a:off x="1187663" y="3807463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60929" y="380318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734195" y="379651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027195" y="3794235"/>
              <a:ext cx="262758" cy="285734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12251" y="378609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Up Arrow 6"/>
          <p:cNvSpPr/>
          <p:nvPr/>
        </p:nvSpPr>
        <p:spPr>
          <a:xfrm rot="5400000">
            <a:off x="4811929" y="2004871"/>
            <a:ext cx="484632" cy="53315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C078CABD-06AB-4DD4-A6F8-0B09760C99B2}"/>
                  </a:ext>
                </a:extLst>
              </p:cNvPr>
              <p:cNvSpPr/>
              <p:nvPr/>
            </p:nvSpPr>
            <p:spPr>
              <a:xfrm>
                <a:off x="5267032" y="1397036"/>
                <a:ext cx="309700" cy="257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𝒛</m:t>
                    </m:r>
                  </m:oMath>
                </a14:m>
                <a:r>
                  <a:rPr lang="en-US" sz="1100" baseline="-25000" dirty="0"/>
                  <a:t>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78CABD-06AB-4DD4-A6F8-0B09760C9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032" y="1397036"/>
                <a:ext cx="309700" cy="257699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84445BCC-5B03-4B85-884D-31FA2FEAFCED}"/>
                  </a:ext>
                </a:extLst>
              </p:cNvPr>
              <p:cNvSpPr/>
              <p:nvPr/>
            </p:nvSpPr>
            <p:spPr>
              <a:xfrm>
                <a:off x="6196484" y="2818849"/>
                <a:ext cx="309700" cy="257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𝒛</m:t>
                    </m:r>
                  </m:oMath>
                </a14:m>
                <a:r>
                  <a:rPr lang="en-US" sz="1100" baseline="-25000" dirty="0"/>
                  <a:t>2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445BCC-5B03-4B85-884D-31FA2FEAF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84" y="2818849"/>
                <a:ext cx="309700" cy="257699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11F7C0E5-7152-481B-99AC-89E6C25B777B}"/>
                  </a:ext>
                </a:extLst>
              </p:cNvPr>
              <p:cNvSpPr/>
              <p:nvPr/>
            </p:nvSpPr>
            <p:spPr>
              <a:xfrm>
                <a:off x="2491298" y="4245723"/>
                <a:ext cx="7209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u="sng" dirty="0">
                    <a:solidFill>
                      <a:srgbClr val="003556"/>
                    </a:solidFill>
                  </a:rPr>
                  <a:t>Minimize Loss </a:t>
                </a:r>
                <a:r>
                  <a:rPr lang="en-US" b="1" i="1" dirty="0">
                    <a:solidFill>
                      <a:srgbClr val="003556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𝜮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l-GR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  <m:r>
                          <a:rPr lang="en-US" b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a:rPr lang="en-US" b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b="1" dirty="0">
                  <a:solidFill>
                    <a:srgbClr val="003556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F7C0E5-7152-481B-99AC-89E6C25B7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98" y="4245723"/>
                <a:ext cx="7209404" cy="369332"/>
              </a:xfrm>
              <a:prstGeom prst="rect">
                <a:avLst/>
              </a:prstGeom>
              <a:blipFill>
                <a:blip r:embed="rId6"/>
                <a:stretch>
                  <a:fillRect l="-76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2497D7A0-F931-46D9-812D-6D00E1F20D0B}"/>
                  </a:ext>
                </a:extLst>
              </p:cNvPr>
              <p:cNvSpPr/>
              <p:nvPr/>
            </p:nvSpPr>
            <p:spPr>
              <a:xfrm>
                <a:off x="2491298" y="4763704"/>
                <a:ext cx="7209404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u="sng" dirty="0">
                    <a:solidFill>
                      <a:srgbClr val="003556"/>
                    </a:solidFill>
                  </a:rPr>
                  <a:t>Disentangled</a:t>
                </a:r>
                <a:r>
                  <a:rPr lang="en-US" b="1" i="1" dirty="0">
                    <a:solidFill>
                      <a:srgbClr val="003556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3556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600" b="1" dirty="0">
                    <a:solidFill>
                      <a:srgbClr val="003556"/>
                    </a:solidFill>
                  </a:rPr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3556"/>
                    </a:solidFill>
                  </a:rPr>
                  <a:t>Increasing </a:t>
                </a:r>
                <a14:m>
                  <m:oMath xmlns:m="http://schemas.openxmlformats.org/officeDocument/2006/math">
                    <m:r>
                      <a:rPr lang="el-G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-factor forces to use only a few latent 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3556"/>
                    </a:solidFill>
                  </a:rPr>
                  <a:t>The latent variables will then represent causal features of the data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3556"/>
                    </a:solidFill>
                  </a:rPr>
                  <a:t>We want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𝒛</m:t>
                    </m:r>
                    <m:r>
                      <a:rPr lang="en-US" sz="1600" b="1" i="1" baseline="-25000">
                        <a:solidFill>
                          <a:srgbClr val="003556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𝒊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 to be un-correlated (mean-field inference assumption)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-factor too small can overfit the data ~ “</a:t>
                </a:r>
                <a:r>
                  <a:rPr lang="en-US" sz="1600" i="1" dirty="0">
                    <a:solidFill>
                      <a:srgbClr val="003556"/>
                    </a:solidFill>
                  </a:rPr>
                  <a:t>posterior collapse”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-factor too big can hurt </a:t>
                </a:r>
                <a:r>
                  <a:rPr lang="en-US" sz="1600" dirty="0" smtClean="0">
                    <a:solidFill>
                      <a:srgbClr val="003556"/>
                    </a:solidFill>
                  </a:rPr>
                  <a:t>performance ~ keep accuracy on check</a:t>
                </a:r>
                <a:endParaRPr lang="en-US" sz="1600" dirty="0">
                  <a:solidFill>
                    <a:srgbClr val="003556"/>
                  </a:solidFill>
                </a:endParaRPr>
              </a:p>
              <a:p>
                <a:pPr lvl="1"/>
                <a:endParaRPr lang="en-US" sz="1600" dirty="0">
                  <a:solidFill>
                    <a:srgbClr val="003556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97D7A0-F931-46D9-812D-6D00E1F20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98" y="4763704"/>
                <a:ext cx="7209404" cy="1846659"/>
              </a:xfrm>
              <a:prstGeom prst="rect">
                <a:avLst/>
              </a:prstGeom>
              <a:blipFill rotWithShape="0">
                <a:blip r:embed="rId7"/>
                <a:stretch>
                  <a:fillRect l="-761" t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Brace 40">
            <a:extLst>
              <a:ext uri="{FF2B5EF4-FFF2-40B4-BE49-F238E27FC236}">
                <a16:creationId xmlns="" xmlns:a16="http://schemas.microsoft.com/office/drawing/2014/main" id="{2D06D525-EE3A-4D11-9FE1-B55CE7BF055F}"/>
              </a:ext>
            </a:extLst>
          </p:cNvPr>
          <p:cNvSpPr/>
          <p:nvPr/>
        </p:nvSpPr>
        <p:spPr>
          <a:xfrm rot="10800000">
            <a:off x="8627912" y="1074230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A507B7A-C505-49D7-A247-7EA15F00E266}"/>
                  </a:ext>
                </a:extLst>
              </p:cNvPr>
              <p:cNvSpPr/>
              <p:nvPr/>
            </p:nvSpPr>
            <p:spPr>
              <a:xfrm>
                <a:off x="9008477" y="2078482"/>
                <a:ext cx="158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𝒌</m:t>
                          </m:r>
                        </m:e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𝒛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507B7A-C505-49D7-A247-7EA15F00E2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477" y="2078482"/>
                <a:ext cx="158421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A6356D5-D3BB-4471-9E29-1A07C8B4BC9A}"/>
                  </a:ext>
                </a:extLst>
              </p:cNvPr>
              <p:cNvSpPr/>
              <p:nvPr/>
            </p:nvSpPr>
            <p:spPr>
              <a:xfrm>
                <a:off x="1654834" y="1996074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3556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6356D5-D3BB-4471-9E29-1A07C8B4B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834" y="1996074"/>
                <a:ext cx="716093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 rot="16200000">
            <a:off x="5594361" y="2158276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Reparametrized</a:t>
            </a:r>
          </a:p>
        </p:txBody>
      </p:sp>
    </p:spTree>
    <p:extLst>
      <p:ext uri="{BB962C8B-B14F-4D97-AF65-F5344CB8AC3E}">
        <p14:creationId xmlns:p14="http://schemas.microsoft.com/office/powerpoint/2010/main" val="10834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7807504"/>
              </p:ext>
            </p:extLst>
          </p:nvPr>
        </p:nvGraphicFramePr>
        <p:xfrm>
          <a:off x="6320341" y="996854"/>
          <a:ext cx="4702140" cy="29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lowchart: Alternate Process 1"/>
          <p:cNvSpPr/>
          <p:nvPr/>
        </p:nvSpPr>
        <p:spPr>
          <a:xfrm>
            <a:off x="1901021" y="4583575"/>
            <a:ext cx="5248530" cy="1954468"/>
          </a:xfrm>
          <a:prstGeom prst="rightArrow">
            <a:avLst>
              <a:gd name="adj1" fmla="val 90945"/>
              <a:gd name="adj2" fmla="val 263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2237653" y="4752349"/>
            <a:ext cx="13260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41229" y="5341281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3773" y="4782507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40%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77270" y="5361517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25%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512486" y="5149076"/>
            <a:ext cx="238118" cy="734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36492" y="5052443"/>
            <a:ext cx="4274507" cy="91940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Maintains consistent range over probabilities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4648" y="5900448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 - EM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90768" y="5950448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30%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454375" y="5436091"/>
            <a:ext cx="1737598" cy="2281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71108435"/>
              </p:ext>
            </p:extLst>
          </p:nvPr>
        </p:nvGraphicFramePr>
        <p:xfrm>
          <a:off x="1568527" y="893567"/>
          <a:ext cx="5051460" cy="26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REGULARIZED MODEL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4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Graphic spid="4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4" y="1163889"/>
            <a:ext cx="8537825" cy="45268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3542" y="237885"/>
            <a:ext cx="8271488" cy="2985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LATENT SPACE VECTORS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51834" y="2366742"/>
            <a:ext cx="0" cy="39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25844" y="2760053"/>
            <a:ext cx="425991" cy="58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8563" y="3273007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06275" y="2760053"/>
            <a:ext cx="602751" cy="1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76616" y="2591234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4825" y="2134144"/>
            <a:ext cx="415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51834" y="2774662"/>
            <a:ext cx="0" cy="484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68930" y="3229668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ADV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41326" y="2767357"/>
            <a:ext cx="3110509" cy="659955"/>
          </a:xfrm>
          <a:prstGeom prst="straightConnector1">
            <a:avLst/>
          </a:prstGeom>
          <a:ln w="285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871873">
            <a:off x="4283069" y="2927365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7030A0"/>
                </a:solidFill>
              </a:rPr>
              <a:t>PH-EM-PH</a:t>
            </a:r>
            <a:endParaRPr lang="en-US" sz="105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0800000" flipH="1" flipV="1">
            <a:off x="6824772" y="2540500"/>
            <a:ext cx="23949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3175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400" dirty="0">
              <a:ln w="3175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0800000" flipH="1" flipV="1">
            <a:off x="3315230" y="3350595"/>
            <a:ext cx="23949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3175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026649" y="5614016"/>
            <a:ext cx="7414953" cy="10896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i="1" u="sng" dirty="0">
                <a:ln w="0"/>
                <a:solidFill>
                  <a:schemeClr val="accent1"/>
                </a:solidFill>
              </a:rPr>
              <a:t>Inferences drawn: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</a:rPr>
              <a:t>‘Next Best Action’ </a:t>
            </a:r>
            <a:r>
              <a:rPr lang="mr-IN" sz="1400" dirty="0">
                <a:ln w="0"/>
                <a:solidFill>
                  <a:schemeClr val="accent1"/>
                </a:solidFill>
              </a:rPr>
              <a:t>–</a:t>
            </a:r>
            <a:r>
              <a:rPr lang="en-US" sz="1400" dirty="0">
                <a:ln w="0"/>
                <a:solidFill>
                  <a:schemeClr val="accent1"/>
                </a:solidFill>
              </a:rPr>
              <a:t> most influential channel touch to provide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</a:rPr>
              <a:t>Optimal sequence  - sequence of touches for maximum effect towards desired objective (* may require optimization procedure)</a:t>
            </a:r>
          </a:p>
        </p:txBody>
      </p:sp>
    </p:spTree>
    <p:extLst>
      <p:ext uri="{BB962C8B-B14F-4D97-AF65-F5344CB8AC3E}">
        <p14:creationId xmlns:p14="http://schemas.microsoft.com/office/powerpoint/2010/main" val="1996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0" grpId="0"/>
      <p:bldP spid="24" grpId="0"/>
      <p:bldP spid="2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CTION v1.5_INTERNAL_EZ">
  <a:themeElements>
    <a:clrScheme name="Custom 1">
      <a:dk1>
        <a:srgbClr val="000000"/>
      </a:dk1>
      <a:lt1>
        <a:srgbClr val="FFFFFF"/>
      </a:lt1>
      <a:dk2>
        <a:srgbClr val="9E1B34"/>
      </a:dk2>
      <a:lt2>
        <a:srgbClr val="CECAB7"/>
      </a:lt2>
      <a:accent1>
        <a:srgbClr val="004673"/>
      </a:accent1>
      <a:accent2>
        <a:srgbClr val="B8A95E"/>
      </a:accent2>
      <a:accent3>
        <a:srgbClr val="19AFAA"/>
      </a:accent3>
      <a:accent4>
        <a:srgbClr val="A9A39B"/>
      </a:accent4>
      <a:accent5>
        <a:srgbClr val="5F9239"/>
      </a:accent5>
      <a:accent6>
        <a:srgbClr val="6C6F70"/>
      </a:accent6>
      <a:hlink>
        <a:srgbClr val="00000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templare for presentations.potx" id="{F937BF66-648C-4DFE-8E56-17A1773A93EC}" vid="{29CA33CE-FD18-486A-B26C-F6A8EAE7C5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87C0788BBE848B9121CE331D21A81" ma:contentTypeVersion="8" ma:contentTypeDescription="Create a new document." ma:contentTypeScope="" ma:versionID="4ed2a2a5f842eaf2855ea6ae2a22f6c4">
  <xsd:schema xmlns:xsd="http://www.w3.org/2001/XMLSchema" xmlns:xs="http://www.w3.org/2001/XMLSchema" xmlns:p="http://schemas.microsoft.com/office/2006/metadata/properties" xmlns:ns2="aece3d81-cd31-458b-beb3-fb7b3fec8bc3" xmlns:ns3="9d73f512-f5eb-4768-88c9-a31fcea95b5d" targetNamespace="http://schemas.microsoft.com/office/2006/metadata/properties" ma:root="true" ma:fieldsID="8091ad9465f2f176fa0b00a922106f20" ns2:_="" ns3:_="">
    <xsd:import namespace="aece3d81-cd31-458b-beb3-fb7b3fec8bc3"/>
    <xsd:import namespace="9d73f512-f5eb-4768-88c9-a31fcea95b5d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e3d81-cd31-458b-beb3-fb7b3fec8bc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list="{b3dd5ac0-adde-4f54-b24f-1cae72cc2715}" ma:internalName="Category" ma:readOnly="false" ma:showField="Title" ma:web="{2066a76c-7142-4cf2-b42d-e6725b7bc946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3f512-f5eb-4768-88c9-a31fcea95b5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Keywords" ma:readOnly="false" ma:fieldId="{23f27201-bee3-471e-b2e7-b64fd8b7ca38}" ma:taxonomyMulti="true" ma:sspId="c3c32333-adc9-4450-89c1-2e928da874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hidden="true" ma:list="{b89f3e9a-3c99-4e9f-b2e1-91651a671b0c}" ma:internalName="TaxCatchAll" ma:showField="CatchAllData" ma:web="9d73f512-f5eb-4768-88c9-a31fcea95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9d73f512-f5eb-4768-88c9-a31fcea95b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603e1533-f191-44b5-a5c0-34cda9ff48c1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efec411a-1fc1-424d-8c2c-796138d0d62c</TermId>
        </TermInfo>
        <TermInfo xmlns="http://schemas.microsoft.com/office/infopath/2007/PartnerControls">
          <TermName xmlns="http://schemas.microsoft.com/office/infopath/2007/PartnerControls">brand</TermName>
          <TermId xmlns="http://schemas.microsoft.com/office/infopath/2007/PartnerControls">5fd11d1d-bb6c-4977-9de8-da597b02a2f8</TermId>
        </TermInfo>
        <TermInfo xmlns="http://schemas.microsoft.com/office/infopath/2007/PartnerControls">
          <TermName xmlns="http://schemas.microsoft.com/office/infopath/2007/PartnerControls">cai change team</TermName>
          <TermId xmlns="http://schemas.microsoft.com/office/infopath/2007/PartnerControls">3cad2bae-a781-450f-8407-06b5ab5e8533</TermId>
        </TermInfo>
      </Terms>
    </TaxKeywordTaxHTField>
    <TaxCatchAll xmlns="9d73f512-f5eb-4768-88c9-a31fcea95b5d">
      <Value>32</Value>
      <Value>24</Value>
      <Value>37</Value>
      <Value>21</Value>
    </TaxCatchAll>
    <Category xmlns="aece3d81-cd31-458b-beb3-fb7b3fec8bc3">3</Category>
  </documentManagement>
</p:properties>
</file>

<file path=customXml/itemProps1.xml><?xml version="1.0" encoding="utf-8"?>
<ds:datastoreItem xmlns:ds="http://schemas.openxmlformats.org/officeDocument/2006/customXml" ds:itemID="{7FD86B0C-49D3-4DCC-BCAF-CC6BC5C71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e3d81-cd31-458b-beb3-fb7b3fec8bc3"/>
    <ds:schemaRef ds:uri="9d73f512-f5eb-4768-88c9-a31fcea95b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A0B69-7F3E-4952-B133-30A4A5B96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CB8FB-F77E-4E3D-B38B-EE96F5DAD1C0}">
  <ds:schemaRefs>
    <ds:schemaRef ds:uri="http://purl.org/dc/elements/1.1/"/>
    <ds:schemaRef ds:uri="9d73f512-f5eb-4768-88c9-a31fcea95b5d"/>
    <ds:schemaRef ds:uri="aece3d81-cd31-458b-beb3-fb7b3fec8bc3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42398</TotalTime>
  <Words>1360</Words>
  <Application>Microsoft Macintosh PowerPoint</Application>
  <PresentationFormat>Widescreen</PresentationFormat>
  <Paragraphs>352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</vt:lpstr>
      <vt:lpstr>Calibri Light</vt:lpstr>
      <vt:lpstr>Cambria Math</vt:lpstr>
      <vt:lpstr>Century Gothic</vt:lpstr>
      <vt:lpstr>Courier New</vt:lpstr>
      <vt:lpstr>Lucida Grande</vt:lpstr>
      <vt:lpstr>Mangal</vt:lpstr>
      <vt:lpstr>Times New Roman</vt:lpstr>
      <vt:lpstr>Univers 45 Light</vt:lpstr>
      <vt:lpstr>Univers LT Std 45 Light</vt:lpstr>
      <vt:lpstr>Arial</vt:lpstr>
      <vt:lpstr>Custom Design</vt:lpstr>
      <vt:lpstr>PROJECTION v1.5_INTERNAL_EZ</vt:lpstr>
      <vt:lpstr>PowerPoint Presentation</vt:lpstr>
      <vt:lpstr>PowerPoint Presentation</vt:lpstr>
      <vt:lpstr>PowerPoint Presentation</vt:lpstr>
      <vt:lpstr>RNN AS SEQUENCE MODELER</vt:lpstr>
      <vt:lpstr>RNN AS SEQUENCE MODELER</vt:lpstr>
      <vt:lpstr>BAYSIAN NEURAL NETWORK AND LOSS FUNCTION</vt:lpstr>
      <vt:lpstr>ARCHITECTURE: DISENTAGLED VARIATIONAL ENCODER</vt:lpstr>
      <vt:lpstr>REGULARIZED MODEL</vt:lpstr>
      <vt:lpstr>LATENT SPACE VECTORS</vt:lpstr>
      <vt:lpstr>PowerPoint Presentation</vt:lpstr>
      <vt:lpstr>PowerPoint Presentation</vt:lpstr>
      <vt:lpstr>PowerPoint Presentation</vt:lpstr>
      <vt:lpstr>PowerPoint Presentation</vt:lpstr>
      <vt:lpstr>COMBINED: RNN + BAYES-NET</vt:lpstr>
      <vt:lpstr>FEATURE SELECTION</vt:lpstr>
      <vt:lpstr>STACKED RNN/LSTM</vt:lpstr>
      <vt:lpstr>PowerPoint Presentation</vt:lpstr>
      <vt:lpstr>PowerPoint Presentation</vt:lpstr>
      <vt:lpstr>COMBINED ARCHITECTURE</vt:lpstr>
      <vt:lpstr>BAYESIAN NETWORK INFERENCE</vt:lpstr>
      <vt:lpstr>PowerPoint Presentation</vt:lpstr>
    </vt:vector>
  </TitlesOfParts>
  <Company>Vanguard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Wilmer,Jay</dc:creator>
  <cp:keywords>cai change team; template; brand; presentation</cp:keywords>
  <cp:lastModifiedBy>Vishal Hawa</cp:lastModifiedBy>
  <cp:revision>654</cp:revision>
  <cp:lastPrinted>2018-03-12T20:19:00Z</cp:lastPrinted>
  <dcterms:created xsi:type="dcterms:W3CDTF">2017-01-19T19:02:20Z</dcterms:created>
  <dcterms:modified xsi:type="dcterms:W3CDTF">2019-04-16T18:56:02Z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0x010100E6E87C0788BBE848B9121CE331D21A81</vt:lpwstr>
  </property>
  <property fmtid="{D5CDD505-2E9C-101B-9397-08002B2CF9AE}" pid="3" name="TaxKeyword">
    <vt:lpwstr>32;#presentation|603e1533-f191-44b5-a5c0-34cda9ff48c1;#24;#template|efec411a-1fc1-424d-8c2c-796138d0d62c;#37;#brand|5fd11d1d-bb6c-4977-9de8-da597b02a2f8;#21;#cai change team|3cad2bae-a781-450f-8407-06b5ab5e8533</vt:lpwstr>
  </property>
</Properties>
</file>